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 id="2147483672" r:id="rId5"/>
  </p:sldMasterIdLst>
  <p:notesMasterIdLst>
    <p:notesMasterId r:id="rId18"/>
  </p:notesMasterIdLst>
  <p:handoutMasterIdLst>
    <p:handoutMasterId r:id="rId19"/>
  </p:handoutMasterIdLst>
  <p:sldIdLst>
    <p:sldId id="258" r:id="rId6"/>
    <p:sldId id="756" r:id="rId7"/>
    <p:sldId id="821" r:id="rId8"/>
    <p:sldId id="819" r:id="rId9"/>
    <p:sldId id="825" r:id="rId10"/>
    <p:sldId id="820" r:id="rId11"/>
    <p:sldId id="824" r:id="rId12"/>
    <p:sldId id="827" r:id="rId13"/>
    <p:sldId id="826" r:id="rId14"/>
    <p:sldId id="828" r:id="rId15"/>
    <p:sldId id="829" r:id="rId16"/>
    <p:sldId id="745"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Kuster" initials="L" lastIdx="25" clrIdx="0"/>
  <p:cmAuthor id="1" name="Linda Kuster" initials="LK" lastIdx="1" clrIdx="1">
    <p:extLst>
      <p:ext uri="{19B8F6BF-5375-455C-9EA6-DF929625EA0E}">
        <p15:presenceInfo xmlns:p15="http://schemas.microsoft.com/office/powerpoint/2012/main" userId="S::lkuster@vernonresearch.com::595d9b95-9ee9-40a9-a4b7-d4789e0c2ada" providerId="AD"/>
      </p:ext>
    </p:extLst>
  </p:cmAuthor>
  <p:cmAuthor id="2" name="Lori" initials="" lastIdx="0"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7AED54-0EB9-4648-A107-28D011686C3A}" v="16" dt="2020-12-14T17:53:26.0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774" autoAdjust="0"/>
  </p:normalViewPr>
  <p:slideViewPr>
    <p:cSldViewPr>
      <p:cViewPr varScale="1">
        <p:scale>
          <a:sx n="101" d="100"/>
          <a:sy n="101" d="100"/>
        </p:scale>
        <p:origin x="183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Juhl" userId="c40776a8-0716-49a3-ab8f-6437b588a6bd" providerId="ADAL" clId="{D4EBDCDF-01F1-4D16-98C7-DB9BD255960F}"/>
    <pc:docChg chg="undo custSel modSld">
      <pc:chgData name="Andrew Juhl" userId="c40776a8-0716-49a3-ab8f-6437b588a6bd" providerId="ADAL" clId="{D4EBDCDF-01F1-4D16-98C7-DB9BD255960F}" dt="2020-02-18T17:56:08.628" v="101" actId="20577"/>
      <pc:docMkLst>
        <pc:docMk/>
      </pc:docMkLst>
      <pc:sldChg chg="modSp">
        <pc:chgData name="Andrew Juhl" userId="c40776a8-0716-49a3-ab8f-6437b588a6bd" providerId="ADAL" clId="{D4EBDCDF-01F1-4D16-98C7-DB9BD255960F}" dt="2020-02-18T17:52:17.719" v="42" actId="20577"/>
        <pc:sldMkLst>
          <pc:docMk/>
          <pc:sldMk cId="841801285" sldId="756"/>
        </pc:sldMkLst>
        <pc:spChg chg="mod">
          <ac:chgData name="Andrew Juhl" userId="c40776a8-0716-49a3-ab8f-6437b588a6bd" providerId="ADAL" clId="{D4EBDCDF-01F1-4D16-98C7-DB9BD255960F}" dt="2020-02-18T17:52:17.719" v="42" actId="20577"/>
          <ac:spMkLst>
            <pc:docMk/>
            <pc:sldMk cId="841801285" sldId="756"/>
            <ac:spMk id="7" creationId="{00000000-0000-0000-0000-000000000000}"/>
          </ac:spMkLst>
        </pc:spChg>
      </pc:sldChg>
      <pc:sldChg chg="modSp">
        <pc:chgData name="Andrew Juhl" userId="c40776a8-0716-49a3-ab8f-6437b588a6bd" providerId="ADAL" clId="{D4EBDCDF-01F1-4D16-98C7-DB9BD255960F}" dt="2020-02-18T17:54:13.634" v="72" actId="20577"/>
        <pc:sldMkLst>
          <pc:docMk/>
          <pc:sldMk cId="3634885282" sldId="790"/>
        </pc:sldMkLst>
        <pc:spChg chg="mod">
          <ac:chgData name="Andrew Juhl" userId="c40776a8-0716-49a3-ab8f-6437b588a6bd" providerId="ADAL" clId="{D4EBDCDF-01F1-4D16-98C7-DB9BD255960F}" dt="2020-02-18T17:54:13.634" v="72" actId="20577"/>
          <ac:spMkLst>
            <pc:docMk/>
            <pc:sldMk cId="3634885282" sldId="790"/>
            <ac:spMk id="7" creationId="{00000000-0000-0000-0000-000000000000}"/>
          </ac:spMkLst>
        </pc:spChg>
      </pc:sldChg>
      <pc:sldChg chg="modSp">
        <pc:chgData name="Andrew Juhl" userId="c40776a8-0716-49a3-ab8f-6437b588a6bd" providerId="ADAL" clId="{D4EBDCDF-01F1-4D16-98C7-DB9BD255960F}" dt="2020-02-18T17:52:59.125" v="50" actId="20577"/>
        <pc:sldMkLst>
          <pc:docMk/>
          <pc:sldMk cId="807968772" sldId="808"/>
        </pc:sldMkLst>
        <pc:spChg chg="mod">
          <ac:chgData name="Andrew Juhl" userId="c40776a8-0716-49a3-ab8f-6437b588a6bd" providerId="ADAL" clId="{D4EBDCDF-01F1-4D16-98C7-DB9BD255960F}" dt="2020-02-18T17:52:59.125" v="50" actId="20577"/>
          <ac:spMkLst>
            <pc:docMk/>
            <pc:sldMk cId="807968772" sldId="808"/>
            <ac:spMk id="3" creationId="{00000000-0000-0000-0000-000000000000}"/>
          </ac:spMkLst>
        </pc:spChg>
      </pc:sldChg>
      <pc:sldChg chg="modSp">
        <pc:chgData name="Andrew Juhl" userId="c40776a8-0716-49a3-ab8f-6437b588a6bd" providerId="ADAL" clId="{D4EBDCDF-01F1-4D16-98C7-DB9BD255960F}" dt="2020-02-18T17:55:22.675" v="83" actId="20577"/>
        <pc:sldMkLst>
          <pc:docMk/>
          <pc:sldMk cId="3126984986" sldId="809"/>
        </pc:sldMkLst>
        <pc:spChg chg="mod">
          <ac:chgData name="Andrew Juhl" userId="c40776a8-0716-49a3-ab8f-6437b588a6bd" providerId="ADAL" clId="{D4EBDCDF-01F1-4D16-98C7-DB9BD255960F}" dt="2020-02-18T17:55:22.675" v="83" actId="20577"/>
          <ac:spMkLst>
            <pc:docMk/>
            <pc:sldMk cId="3126984986" sldId="809"/>
            <ac:spMk id="3" creationId="{00000000-0000-0000-0000-000000000000}"/>
          </ac:spMkLst>
        </pc:spChg>
      </pc:sldChg>
      <pc:sldChg chg="modSp">
        <pc:chgData name="Andrew Juhl" userId="c40776a8-0716-49a3-ab8f-6437b588a6bd" providerId="ADAL" clId="{D4EBDCDF-01F1-4D16-98C7-DB9BD255960F}" dt="2020-02-18T17:55:37.829" v="85" actId="6549"/>
        <pc:sldMkLst>
          <pc:docMk/>
          <pc:sldMk cId="2804944708" sldId="810"/>
        </pc:sldMkLst>
        <pc:spChg chg="mod">
          <ac:chgData name="Andrew Juhl" userId="c40776a8-0716-49a3-ab8f-6437b588a6bd" providerId="ADAL" clId="{D4EBDCDF-01F1-4D16-98C7-DB9BD255960F}" dt="2020-02-18T17:55:37.829" v="85" actId="6549"/>
          <ac:spMkLst>
            <pc:docMk/>
            <pc:sldMk cId="2804944708" sldId="810"/>
            <ac:spMk id="3" creationId="{00000000-0000-0000-0000-000000000000}"/>
          </ac:spMkLst>
        </pc:spChg>
      </pc:sldChg>
      <pc:sldChg chg="modSp">
        <pc:chgData name="Andrew Juhl" userId="c40776a8-0716-49a3-ab8f-6437b588a6bd" providerId="ADAL" clId="{D4EBDCDF-01F1-4D16-98C7-DB9BD255960F}" dt="2020-02-18T17:56:08.628" v="101" actId="20577"/>
        <pc:sldMkLst>
          <pc:docMk/>
          <pc:sldMk cId="3984365597" sldId="811"/>
        </pc:sldMkLst>
        <pc:spChg chg="mod">
          <ac:chgData name="Andrew Juhl" userId="c40776a8-0716-49a3-ab8f-6437b588a6bd" providerId="ADAL" clId="{D4EBDCDF-01F1-4D16-98C7-DB9BD255960F}" dt="2020-02-18T17:56:08.628" v="101" actId="20577"/>
          <ac:spMkLst>
            <pc:docMk/>
            <pc:sldMk cId="3984365597" sldId="811"/>
            <ac:spMk id="3" creationId="{00000000-0000-0000-0000-000000000000}"/>
          </ac:spMkLst>
        </pc:spChg>
      </pc:sldChg>
    </pc:docChg>
  </pc:docChgLst>
  <pc:docChgLst>
    <pc:chgData name="Lori Dockery" userId="f7830a7f-86e1-4a00-b3c2-6f332c2a5e68" providerId="ADAL" clId="{D9D649F5-FA40-4A9B-97FA-C36AD7326060}"/>
    <pc:docChg chg="undo custSel addSld delSld modSld">
      <pc:chgData name="Lori Dockery" userId="f7830a7f-86e1-4a00-b3c2-6f332c2a5e68" providerId="ADAL" clId="{D9D649F5-FA40-4A9B-97FA-C36AD7326060}" dt="2019-12-13T21:17:03.032" v="1511" actId="20577"/>
      <pc:docMkLst>
        <pc:docMk/>
      </pc:docMkLst>
      <pc:sldChg chg="modSp">
        <pc:chgData name="Lori Dockery" userId="f7830a7f-86e1-4a00-b3c2-6f332c2a5e68" providerId="ADAL" clId="{D9D649F5-FA40-4A9B-97FA-C36AD7326060}" dt="2019-12-13T20:51:23.671" v="243" actId="255"/>
        <pc:sldMkLst>
          <pc:docMk/>
          <pc:sldMk cId="0" sldId="258"/>
        </pc:sldMkLst>
        <pc:spChg chg="mod">
          <ac:chgData name="Lori Dockery" userId="f7830a7f-86e1-4a00-b3c2-6f332c2a5e68" providerId="ADAL" clId="{D9D649F5-FA40-4A9B-97FA-C36AD7326060}" dt="2019-12-13T20:51:23.671" v="243" actId="255"/>
          <ac:spMkLst>
            <pc:docMk/>
            <pc:sldMk cId="0" sldId="258"/>
            <ac:spMk id="5124" creationId="{00000000-0000-0000-0000-000000000000}"/>
          </ac:spMkLst>
        </pc:spChg>
      </pc:sldChg>
      <pc:sldChg chg="modSp">
        <pc:chgData name="Lori Dockery" userId="f7830a7f-86e1-4a00-b3c2-6f332c2a5e68" providerId="ADAL" clId="{D9D649F5-FA40-4A9B-97FA-C36AD7326060}" dt="2019-12-13T21:17:03.032" v="1511" actId="20577"/>
        <pc:sldMkLst>
          <pc:docMk/>
          <pc:sldMk cId="841801285" sldId="756"/>
        </pc:sldMkLst>
        <pc:spChg chg="mod">
          <ac:chgData name="Lori Dockery" userId="f7830a7f-86e1-4a00-b3c2-6f332c2a5e68" providerId="ADAL" clId="{D9D649F5-FA40-4A9B-97FA-C36AD7326060}" dt="2019-12-13T21:17:03.032" v="1511" actId="20577"/>
          <ac:spMkLst>
            <pc:docMk/>
            <pc:sldMk cId="841801285" sldId="756"/>
            <ac:spMk id="7" creationId="{00000000-0000-0000-0000-000000000000}"/>
          </ac:spMkLst>
        </pc:spChg>
      </pc:sldChg>
      <pc:sldChg chg="addSp delSp modSp">
        <pc:chgData name="Lori Dockery" userId="f7830a7f-86e1-4a00-b3c2-6f332c2a5e68" providerId="ADAL" clId="{D9D649F5-FA40-4A9B-97FA-C36AD7326060}" dt="2019-12-13T20:52:38.820" v="381" actId="1035"/>
        <pc:sldMkLst>
          <pc:docMk/>
          <pc:sldMk cId="1218836034" sldId="772"/>
        </pc:sldMkLst>
        <pc:spChg chg="mod">
          <ac:chgData name="Lori Dockery" userId="f7830a7f-86e1-4a00-b3c2-6f332c2a5e68" providerId="ADAL" clId="{D9D649F5-FA40-4A9B-97FA-C36AD7326060}" dt="2019-12-13T20:52:34.659" v="378" actId="20577"/>
          <ac:spMkLst>
            <pc:docMk/>
            <pc:sldMk cId="1218836034" sldId="772"/>
            <ac:spMk id="3" creationId="{00000000-0000-0000-0000-000000000000}"/>
          </ac:spMkLst>
        </pc:spChg>
        <pc:spChg chg="mod">
          <ac:chgData name="Lori Dockery" userId="f7830a7f-86e1-4a00-b3c2-6f332c2a5e68" providerId="ADAL" clId="{D9D649F5-FA40-4A9B-97FA-C36AD7326060}" dt="2019-12-13T20:50:34.907" v="194" actId="6549"/>
          <ac:spMkLst>
            <pc:docMk/>
            <pc:sldMk cId="1218836034" sldId="772"/>
            <ac:spMk id="6" creationId="{00000000-0000-0000-0000-000000000000}"/>
          </ac:spMkLst>
        </pc:spChg>
        <pc:picChg chg="del">
          <ac:chgData name="Lori Dockery" userId="f7830a7f-86e1-4a00-b3c2-6f332c2a5e68" providerId="ADAL" clId="{D9D649F5-FA40-4A9B-97FA-C36AD7326060}" dt="2019-12-13T20:49:55.359" v="182" actId="478"/>
          <ac:picMkLst>
            <pc:docMk/>
            <pc:sldMk cId="1218836034" sldId="772"/>
            <ac:picMk id="2" creationId="{0FB1DAA7-ACA5-4535-AEDC-ECE12F4D1DCD}"/>
          </ac:picMkLst>
        </pc:picChg>
        <pc:picChg chg="add mod">
          <ac:chgData name="Lori Dockery" userId="f7830a7f-86e1-4a00-b3c2-6f332c2a5e68" providerId="ADAL" clId="{D9D649F5-FA40-4A9B-97FA-C36AD7326060}" dt="2019-12-13T20:52:38.820" v="381" actId="1035"/>
          <ac:picMkLst>
            <pc:docMk/>
            <pc:sldMk cId="1218836034" sldId="772"/>
            <ac:picMk id="4" creationId="{C6CFB82B-7A42-4210-B896-7C558CCA2A78}"/>
          </ac:picMkLst>
        </pc:picChg>
      </pc:sldChg>
      <pc:sldChg chg="addSp delSp modSp">
        <pc:chgData name="Lori Dockery" userId="f7830a7f-86e1-4a00-b3c2-6f332c2a5e68" providerId="ADAL" clId="{D9D649F5-FA40-4A9B-97FA-C36AD7326060}" dt="2019-12-13T21:11:08.119" v="1135" actId="20577"/>
        <pc:sldMkLst>
          <pc:docMk/>
          <pc:sldMk cId="171001051" sldId="789"/>
        </pc:sldMkLst>
        <pc:spChg chg="mod">
          <ac:chgData name="Lori Dockery" userId="f7830a7f-86e1-4a00-b3c2-6f332c2a5e68" providerId="ADAL" clId="{D9D649F5-FA40-4A9B-97FA-C36AD7326060}" dt="2019-12-13T21:11:08.119" v="1135" actId="20577"/>
          <ac:spMkLst>
            <pc:docMk/>
            <pc:sldMk cId="171001051" sldId="789"/>
            <ac:spMk id="3" creationId="{00000000-0000-0000-0000-000000000000}"/>
          </ac:spMkLst>
        </pc:spChg>
        <pc:spChg chg="mod">
          <ac:chgData name="Lori Dockery" userId="f7830a7f-86e1-4a00-b3c2-6f332c2a5e68" providerId="ADAL" clId="{D9D649F5-FA40-4A9B-97FA-C36AD7326060}" dt="2019-12-13T21:08:47.440" v="925" actId="20577"/>
          <ac:spMkLst>
            <pc:docMk/>
            <pc:sldMk cId="171001051" sldId="789"/>
            <ac:spMk id="6" creationId="{00000000-0000-0000-0000-000000000000}"/>
          </ac:spMkLst>
        </pc:spChg>
        <pc:spChg chg="add mod">
          <ac:chgData name="Lori Dockery" userId="f7830a7f-86e1-4a00-b3c2-6f332c2a5e68" providerId="ADAL" clId="{D9D649F5-FA40-4A9B-97FA-C36AD7326060}" dt="2019-12-13T21:08:51.487" v="927" actId="1035"/>
          <ac:spMkLst>
            <pc:docMk/>
            <pc:sldMk cId="171001051" sldId="789"/>
            <ac:spMk id="10" creationId="{992C3B48-BA30-49C7-AC0B-3E64C8B9DDAF}"/>
          </ac:spMkLst>
        </pc:spChg>
        <pc:picChg chg="del">
          <ac:chgData name="Lori Dockery" userId="f7830a7f-86e1-4a00-b3c2-6f332c2a5e68" providerId="ADAL" clId="{D9D649F5-FA40-4A9B-97FA-C36AD7326060}" dt="2019-12-13T20:55:03.380" v="414" actId="478"/>
          <ac:picMkLst>
            <pc:docMk/>
            <pc:sldMk cId="171001051" sldId="789"/>
            <ac:picMk id="2" creationId="{948D76D4-0183-4FAD-9B33-2737DBF930F8}"/>
          </ac:picMkLst>
        </pc:picChg>
        <pc:picChg chg="add del mod">
          <ac:chgData name="Lori Dockery" userId="f7830a7f-86e1-4a00-b3c2-6f332c2a5e68" providerId="ADAL" clId="{D9D649F5-FA40-4A9B-97FA-C36AD7326060}" dt="2019-12-13T21:08:01.005" v="834" actId="478"/>
          <ac:picMkLst>
            <pc:docMk/>
            <pc:sldMk cId="171001051" sldId="789"/>
            <ac:picMk id="4" creationId="{4AB4D539-93C3-47FD-B4E1-BDC5FDFA56DC}"/>
          </ac:picMkLst>
        </pc:picChg>
        <pc:picChg chg="add mod">
          <ac:chgData name="Lori Dockery" userId="f7830a7f-86e1-4a00-b3c2-6f332c2a5e68" providerId="ADAL" clId="{D9D649F5-FA40-4A9B-97FA-C36AD7326060}" dt="2019-12-13T21:08:41.543" v="909" actId="1036"/>
          <ac:picMkLst>
            <pc:docMk/>
            <pc:sldMk cId="171001051" sldId="789"/>
            <ac:picMk id="5" creationId="{AA6B48E4-D931-4977-B41F-5E2539F40AFF}"/>
          </ac:picMkLst>
        </pc:picChg>
      </pc:sldChg>
      <pc:sldChg chg="modSp">
        <pc:chgData name="Lori Dockery" userId="f7830a7f-86e1-4a00-b3c2-6f332c2a5e68" providerId="ADAL" clId="{D9D649F5-FA40-4A9B-97FA-C36AD7326060}" dt="2019-12-13T21:00:46.212" v="833" actId="20577"/>
        <pc:sldMkLst>
          <pc:docMk/>
          <pc:sldMk cId="3634885282" sldId="790"/>
        </pc:sldMkLst>
        <pc:spChg chg="mod">
          <ac:chgData name="Lori Dockery" userId="f7830a7f-86e1-4a00-b3c2-6f332c2a5e68" providerId="ADAL" clId="{D9D649F5-FA40-4A9B-97FA-C36AD7326060}" dt="2019-12-13T21:00:46.212" v="833" actId="20577"/>
          <ac:spMkLst>
            <pc:docMk/>
            <pc:sldMk cId="3634885282" sldId="790"/>
            <ac:spMk id="6" creationId="{00000000-0000-0000-0000-000000000000}"/>
          </ac:spMkLst>
        </pc:spChg>
        <pc:spChg chg="mod">
          <ac:chgData name="Lori Dockery" userId="f7830a7f-86e1-4a00-b3c2-6f332c2a5e68" providerId="ADAL" clId="{D9D649F5-FA40-4A9B-97FA-C36AD7326060}" dt="2019-12-13T21:00:28.115" v="818" actId="20577"/>
          <ac:spMkLst>
            <pc:docMk/>
            <pc:sldMk cId="3634885282" sldId="790"/>
            <ac:spMk id="7" creationId="{00000000-0000-0000-0000-000000000000}"/>
          </ac:spMkLst>
        </pc:spChg>
      </pc:sldChg>
      <pc:sldChg chg="del">
        <pc:chgData name="Lori Dockery" userId="f7830a7f-86e1-4a00-b3c2-6f332c2a5e68" providerId="ADAL" clId="{D9D649F5-FA40-4A9B-97FA-C36AD7326060}" dt="2019-12-13T20:59:28.834" v="709" actId="47"/>
        <pc:sldMkLst>
          <pc:docMk/>
          <pc:sldMk cId="164267342" sldId="791"/>
        </pc:sldMkLst>
      </pc:sldChg>
      <pc:sldChg chg="del">
        <pc:chgData name="Lori Dockery" userId="f7830a7f-86e1-4a00-b3c2-6f332c2a5e68" providerId="ADAL" clId="{D9D649F5-FA40-4A9B-97FA-C36AD7326060}" dt="2019-12-13T20:59:29.587" v="710" actId="47"/>
        <pc:sldMkLst>
          <pc:docMk/>
          <pc:sldMk cId="274768967" sldId="792"/>
        </pc:sldMkLst>
      </pc:sldChg>
      <pc:sldChg chg="del">
        <pc:chgData name="Lori Dockery" userId="f7830a7f-86e1-4a00-b3c2-6f332c2a5e68" providerId="ADAL" clId="{D9D649F5-FA40-4A9B-97FA-C36AD7326060}" dt="2019-12-13T20:59:30.409" v="711" actId="47"/>
        <pc:sldMkLst>
          <pc:docMk/>
          <pc:sldMk cId="1578280092" sldId="793"/>
        </pc:sldMkLst>
      </pc:sldChg>
      <pc:sldChg chg="del">
        <pc:chgData name="Lori Dockery" userId="f7830a7f-86e1-4a00-b3c2-6f332c2a5e68" providerId="ADAL" clId="{D9D649F5-FA40-4A9B-97FA-C36AD7326060}" dt="2019-12-13T20:59:27.346" v="708" actId="47"/>
        <pc:sldMkLst>
          <pc:docMk/>
          <pc:sldMk cId="73895938" sldId="794"/>
        </pc:sldMkLst>
      </pc:sldChg>
      <pc:sldChg chg="del">
        <pc:chgData name="Lori Dockery" userId="f7830a7f-86e1-4a00-b3c2-6f332c2a5e68" providerId="ADAL" clId="{D9D649F5-FA40-4A9B-97FA-C36AD7326060}" dt="2019-12-13T20:59:35.297" v="713" actId="47"/>
        <pc:sldMkLst>
          <pc:docMk/>
          <pc:sldMk cId="2703522228" sldId="795"/>
        </pc:sldMkLst>
      </pc:sldChg>
      <pc:sldChg chg="del">
        <pc:chgData name="Lori Dockery" userId="f7830a7f-86e1-4a00-b3c2-6f332c2a5e68" providerId="ADAL" clId="{D9D649F5-FA40-4A9B-97FA-C36AD7326060}" dt="2019-12-13T20:59:31.215" v="712" actId="47"/>
        <pc:sldMkLst>
          <pc:docMk/>
          <pc:sldMk cId="444864672" sldId="797"/>
        </pc:sldMkLst>
      </pc:sldChg>
      <pc:sldChg chg="del">
        <pc:chgData name="Lori Dockery" userId="f7830a7f-86e1-4a00-b3c2-6f332c2a5e68" providerId="ADAL" clId="{D9D649F5-FA40-4A9B-97FA-C36AD7326060}" dt="2019-12-13T20:59:35.297" v="713" actId="47"/>
        <pc:sldMkLst>
          <pc:docMk/>
          <pc:sldMk cId="2526564683" sldId="798"/>
        </pc:sldMkLst>
      </pc:sldChg>
      <pc:sldChg chg="del">
        <pc:chgData name="Lori Dockery" userId="f7830a7f-86e1-4a00-b3c2-6f332c2a5e68" providerId="ADAL" clId="{D9D649F5-FA40-4A9B-97FA-C36AD7326060}" dt="2019-12-13T20:59:35.297" v="713" actId="47"/>
        <pc:sldMkLst>
          <pc:docMk/>
          <pc:sldMk cId="2050266473" sldId="799"/>
        </pc:sldMkLst>
      </pc:sldChg>
      <pc:sldChg chg="del">
        <pc:chgData name="Lori Dockery" userId="f7830a7f-86e1-4a00-b3c2-6f332c2a5e68" providerId="ADAL" clId="{D9D649F5-FA40-4A9B-97FA-C36AD7326060}" dt="2019-12-13T20:59:35.297" v="713" actId="47"/>
        <pc:sldMkLst>
          <pc:docMk/>
          <pc:sldMk cId="3588946814" sldId="800"/>
        </pc:sldMkLst>
      </pc:sldChg>
      <pc:sldChg chg="del">
        <pc:chgData name="Lori Dockery" userId="f7830a7f-86e1-4a00-b3c2-6f332c2a5e68" providerId="ADAL" clId="{D9D649F5-FA40-4A9B-97FA-C36AD7326060}" dt="2019-12-13T20:59:35.297" v="713" actId="47"/>
        <pc:sldMkLst>
          <pc:docMk/>
          <pc:sldMk cId="3287824945" sldId="801"/>
        </pc:sldMkLst>
      </pc:sldChg>
      <pc:sldChg chg="del">
        <pc:chgData name="Lori Dockery" userId="f7830a7f-86e1-4a00-b3c2-6f332c2a5e68" providerId="ADAL" clId="{D9D649F5-FA40-4A9B-97FA-C36AD7326060}" dt="2019-12-13T20:59:35.297" v="713" actId="47"/>
        <pc:sldMkLst>
          <pc:docMk/>
          <pc:sldMk cId="1859368175" sldId="802"/>
        </pc:sldMkLst>
      </pc:sldChg>
      <pc:sldChg chg="del">
        <pc:chgData name="Lori Dockery" userId="f7830a7f-86e1-4a00-b3c2-6f332c2a5e68" providerId="ADAL" clId="{D9D649F5-FA40-4A9B-97FA-C36AD7326060}" dt="2019-12-13T20:59:35.297" v="713" actId="47"/>
        <pc:sldMkLst>
          <pc:docMk/>
          <pc:sldMk cId="2348797967" sldId="803"/>
        </pc:sldMkLst>
      </pc:sldChg>
      <pc:sldChg chg="del">
        <pc:chgData name="Lori Dockery" userId="f7830a7f-86e1-4a00-b3c2-6f332c2a5e68" providerId="ADAL" clId="{D9D649F5-FA40-4A9B-97FA-C36AD7326060}" dt="2019-12-13T20:59:35.297" v="713" actId="47"/>
        <pc:sldMkLst>
          <pc:docMk/>
          <pc:sldMk cId="1357977188" sldId="804"/>
        </pc:sldMkLst>
      </pc:sldChg>
      <pc:sldChg chg="del">
        <pc:chgData name="Lori Dockery" userId="f7830a7f-86e1-4a00-b3c2-6f332c2a5e68" providerId="ADAL" clId="{D9D649F5-FA40-4A9B-97FA-C36AD7326060}" dt="2019-12-13T20:59:35.297" v="713" actId="47"/>
        <pc:sldMkLst>
          <pc:docMk/>
          <pc:sldMk cId="414236268" sldId="805"/>
        </pc:sldMkLst>
      </pc:sldChg>
      <pc:sldChg chg="del">
        <pc:chgData name="Lori Dockery" userId="f7830a7f-86e1-4a00-b3c2-6f332c2a5e68" providerId="ADAL" clId="{D9D649F5-FA40-4A9B-97FA-C36AD7326060}" dt="2019-12-13T20:59:35.297" v="713" actId="47"/>
        <pc:sldMkLst>
          <pc:docMk/>
          <pc:sldMk cId="304740596" sldId="806"/>
        </pc:sldMkLst>
      </pc:sldChg>
      <pc:sldChg chg="del">
        <pc:chgData name="Lori Dockery" userId="f7830a7f-86e1-4a00-b3c2-6f332c2a5e68" providerId="ADAL" clId="{D9D649F5-FA40-4A9B-97FA-C36AD7326060}" dt="2019-12-13T20:59:35.297" v="713" actId="47"/>
        <pc:sldMkLst>
          <pc:docMk/>
          <pc:sldMk cId="1385382246" sldId="807"/>
        </pc:sldMkLst>
      </pc:sldChg>
      <pc:sldChg chg="addSp delSp modSp add">
        <pc:chgData name="Lori Dockery" userId="f7830a7f-86e1-4a00-b3c2-6f332c2a5e68" providerId="ADAL" clId="{D9D649F5-FA40-4A9B-97FA-C36AD7326060}" dt="2019-12-13T20:59:13.724" v="707" actId="1036"/>
        <pc:sldMkLst>
          <pc:docMk/>
          <pc:sldMk cId="807968772" sldId="808"/>
        </pc:sldMkLst>
        <pc:spChg chg="mod">
          <ac:chgData name="Lori Dockery" userId="f7830a7f-86e1-4a00-b3c2-6f332c2a5e68" providerId="ADAL" clId="{D9D649F5-FA40-4A9B-97FA-C36AD7326060}" dt="2019-12-13T20:59:06.556" v="702" actId="20577"/>
          <ac:spMkLst>
            <pc:docMk/>
            <pc:sldMk cId="807968772" sldId="808"/>
            <ac:spMk id="3" creationId="{00000000-0000-0000-0000-000000000000}"/>
          </ac:spMkLst>
        </pc:spChg>
        <pc:spChg chg="add mod">
          <ac:chgData name="Lori Dockery" userId="f7830a7f-86e1-4a00-b3c2-6f332c2a5e68" providerId="ADAL" clId="{D9D649F5-FA40-4A9B-97FA-C36AD7326060}" dt="2019-12-13T20:59:13.724" v="707" actId="1036"/>
          <ac:spMkLst>
            <pc:docMk/>
            <pc:sldMk cId="807968772" sldId="808"/>
            <ac:spMk id="5" creationId="{EA448239-2974-49A1-BB69-493E2753C593}"/>
          </ac:spMkLst>
        </pc:spChg>
        <pc:spChg chg="mod">
          <ac:chgData name="Lori Dockery" userId="f7830a7f-86e1-4a00-b3c2-6f332c2a5e68" providerId="ADAL" clId="{D9D649F5-FA40-4A9B-97FA-C36AD7326060}" dt="2019-12-13T20:55:38.692" v="453" actId="20577"/>
          <ac:spMkLst>
            <pc:docMk/>
            <pc:sldMk cId="807968772" sldId="808"/>
            <ac:spMk id="6" creationId="{00000000-0000-0000-0000-000000000000}"/>
          </ac:spMkLst>
        </pc:spChg>
        <pc:picChg chg="add mod">
          <ac:chgData name="Lori Dockery" userId="f7830a7f-86e1-4a00-b3c2-6f332c2a5e68" providerId="ADAL" clId="{D9D649F5-FA40-4A9B-97FA-C36AD7326060}" dt="2019-12-13T20:59:10.525" v="704" actId="1036"/>
          <ac:picMkLst>
            <pc:docMk/>
            <pc:sldMk cId="807968772" sldId="808"/>
            <ac:picMk id="2" creationId="{27F6B5BB-2293-4450-8F7D-2019BC93F5B5}"/>
          </ac:picMkLst>
        </pc:picChg>
        <pc:picChg chg="del">
          <ac:chgData name="Lori Dockery" userId="f7830a7f-86e1-4a00-b3c2-6f332c2a5e68" providerId="ADAL" clId="{D9D649F5-FA40-4A9B-97FA-C36AD7326060}" dt="2019-12-13T20:55:26.671" v="432" actId="478"/>
          <ac:picMkLst>
            <pc:docMk/>
            <pc:sldMk cId="807968772" sldId="808"/>
            <ac:picMk id="4" creationId="{C6CFB82B-7A42-4210-B896-7C558CCA2A78}"/>
          </ac:picMkLst>
        </pc:picChg>
      </pc:sldChg>
      <pc:sldChg chg="addSp delSp modSp add">
        <pc:chgData name="Lori Dockery" userId="f7830a7f-86e1-4a00-b3c2-6f332c2a5e68" providerId="ADAL" clId="{D9D649F5-FA40-4A9B-97FA-C36AD7326060}" dt="2019-12-13T21:15:09.989" v="1405" actId="1036"/>
        <pc:sldMkLst>
          <pc:docMk/>
          <pc:sldMk cId="3126984986" sldId="809"/>
        </pc:sldMkLst>
        <pc:spChg chg="mod">
          <ac:chgData name="Lori Dockery" userId="f7830a7f-86e1-4a00-b3c2-6f332c2a5e68" providerId="ADAL" clId="{D9D649F5-FA40-4A9B-97FA-C36AD7326060}" dt="2019-12-13T21:12:03.249" v="1286" actId="20577"/>
          <ac:spMkLst>
            <pc:docMk/>
            <pc:sldMk cId="3126984986" sldId="809"/>
            <ac:spMk id="3" creationId="{00000000-0000-0000-0000-000000000000}"/>
          </ac:spMkLst>
        </pc:spChg>
        <pc:spChg chg="mod">
          <ac:chgData name="Lori Dockery" userId="f7830a7f-86e1-4a00-b3c2-6f332c2a5e68" providerId="ADAL" clId="{D9D649F5-FA40-4A9B-97FA-C36AD7326060}" dt="2019-12-13T21:09:07.119" v="931" actId="20577"/>
          <ac:spMkLst>
            <pc:docMk/>
            <pc:sldMk cId="3126984986" sldId="809"/>
            <ac:spMk id="6" creationId="{00000000-0000-0000-0000-000000000000}"/>
          </ac:spMkLst>
        </pc:spChg>
        <pc:spChg chg="mod">
          <ac:chgData name="Lori Dockery" userId="f7830a7f-86e1-4a00-b3c2-6f332c2a5e68" providerId="ADAL" clId="{D9D649F5-FA40-4A9B-97FA-C36AD7326060}" dt="2019-12-13T21:12:06.638" v="1287" actId="1036"/>
          <ac:spMkLst>
            <pc:docMk/>
            <pc:sldMk cId="3126984986" sldId="809"/>
            <ac:spMk id="10" creationId="{992C3B48-BA30-49C7-AC0B-3E64C8B9DDAF}"/>
          </ac:spMkLst>
        </pc:spChg>
        <pc:picChg chg="add del mod">
          <ac:chgData name="Lori Dockery" userId="f7830a7f-86e1-4a00-b3c2-6f332c2a5e68" providerId="ADAL" clId="{D9D649F5-FA40-4A9B-97FA-C36AD7326060}" dt="2019-12-13T21:13:33.300" v="1331" actId="478"/>
          <ac:picMkLst>
            <pc:docMk/>
            <pc:sldMk cId="3126984986" sldId="809"/>
            <ac:picMk id="2" creationId="{CDF4BFC4-F94C-44FA-81AE-51510A55A768}"/>
          </ac:picMkLst>
        </pc:picChg>
        <pc:picChg chg="add del">
          <ac:chgData name="Lori Dockery" userId="f7830a7f-86e1-4a00-b3c2-6f332c2a5e68" providerId="ADAL" clId="{D9D649F5-FA40-4A9B-97FA-C36AD7326060}" dt="2019-12-13T21:13:51.518" v="1333"/>
          <ac:picMkLst>
            <pc:docMk/>
            <pc:sldMk cId="3126984986" sldId="809"/>
            <ac:picMk id="4" creationId="{13036492-909F-4150-97AC-6D3979437E23}"/>
          </ac:picMkLst>
        </pc:picChg>
        <pc:picChg chg="del">
          <ac:chgData name="Lori Dockery" userId="f7830a7f-86e1-4a00-b3c2-6f332c2a5e68" providerId="ADAL" clId="{D9D649F5-FA40-4A9B-97FA-C36AD7326060}" dt="2019-12-13T21:09:09.705" v="932" actId="478"/>
          <ac:picMkLst>
            <pc:docMk/>
            <pc:sldMk cId="3126984986" sldId="809"/>
            <ac:picMk id="5" creationId="{AA6B48E4-D931-4977-B41F-5E2539F40AFF}"/>
          </ac:picMkLst>
        </pc:picChg>
        <pc:picChg chg="add mod">
          <ac:chgData name="Lori Dockery" userId="f7830a7f-86e1-4a00-b3c2-6f332c2a5e68" providerId="ADAL" clId="{D9D649F5-FA40-4A9B-97FA-C36AD7326060}" dt="2019-12-13T21:15:09.989" v="1405" actId="1036"/>
          <ac:picMkLst>
            <pc:docMk/>
            <pc:sldMk cId="3126984986" sldId="809"/>
            <ac:picMk id="8" creationId="{E5F6873E-7D64-489B-B6D1-5913C1DD4C31}"/>
          </ac:picMkLst>
        </pc:picChg>
      </pc:sldChg>
      <pc:sldChg chg="addSp delSp modSp add">
        <pc:chgData name="Lori Dockery" userId="f7830a7f-86e1-4a00-b3c2-6f332c2a5e68" providerId="ADAL" clId="{D9D649F5-FA40-4A9B-97FA-C36AD7326060}" dt="2019-12-13T21:14:55.274" v="1393" actId="1036"/>
        <pc:sldMkLst>
          <pc:docMk/>
          <pc:sldMk cId="2804944708" sldId="810"/>
        </pc:sldMkLst>
        <pc:spChg chg="mod">
          <ac:chgData name="Lori Dockery" userId="f7830a7f-86e1-4a00-b3c2-6f332c2a5e68" providerId="ADAL" clId="{D9D649F5-FA40-4A9B-97FA-C36AD7326060}" dt="2019-12-13T21:13:01.881" v="1316" actId="20577"/>
          <ac:spMkLst>
            <pc:docMk/>
            <pc:sldMk cId="2804944708" sldId="810"/>
            <ac:spMk id="3" creationId="{00000000-0000-0000-0000-000000000000}"/>
          </ac:spMkLst>
        </pc:spChg>
        <pc:picChg chg="del">
          <ac:chgData name="Lori Dockery" userId="f7830a7f-86e1-4a00-b3c2-6f332c2a5e68" providerId="ADAL" clId="{D9D649F5-FA40-4A9B-97FA-C36AD7326060}" dt="2019-12-13T21:12:16.578" v="1289" actId="478"/>
          <ac:picMkLst>
            <pc:docMk/>
            <pc:sldMk cId="2804944708" sldId="810"/>
            <ac:picMk id="2" creationId="{CDF4BFC4-F94C-44FA-81AE-51510A55A768}"/>
          </ac:picMkLst>
        </pc:picChg>
        <pc:picChg chg="add del mod">
          <ac:chgData name="Lori Dockery" userId="f7830a7f-86e1-4a00-b3c2-6f332c2a5e68" providerId="ADAL" clId="{D9D649F5-FA40-4A9B-97FA-C36AD7326060}" dt="2019-12-13T21:13:31.857" v="1330" actId="478"/>
          <ac:picMkLst>
            <pc:docMk/>
            <pc:sldMk cId="2804944708" sldId="810"/>
            <ac:picMk id="4" creationId="{F0E83735-54E3-4077-896A-3AE402B00A79}"/>
          </ac:picMkLst>
        </pc:picChg>
        <pc:picChg chg="add mod">
          <ac:chgData name="Lori Dockery" userId="f7830a7f-86e1-4a00-b3c2-6f332c2a5e68" providerId="ADAL" clId="{D9D649F5-FA40-4A9B-97FA-C36AD7326060}" dt="2019-12-13T21:14:55.274" v="1393" actId="1036"/>
          <ac:picMkLst>
            <pc:docMk/>
            <pc:sldMk cId="2804944708" sldId="810"/>
            <ac:picMk id="5" creationId="{8AC0346D-3570-4B23-A521-B7376068200B}"/>
          </ac:picMkLst>
        </pc:picChg>
      </pc:sldChg>
      <pc:sldChg chg="addSp delSp modSp add">
        <pc:chgData name="Lori Dockery" userId="f7830a7f-86e1-4a00-b3c2-6f332c2a5e68" providerId="ADAL" clId="{D9D649F5-FA40-4A9B-97FA-C36AD7326060}" dt="2019-12-13T21:14:42.944" v="1381" actId="20577"/>
        <pc:sldMkLst>
          <pc:docMk/>
          <pc:sldMk cId="3984365597" sldId="811"/>
        </pc:sldMkLst>
        <pc:spChg chg="mod">
          <ac:chgData name="Lori Dockery" userId="f7830a7f-86e1-4a00-b3c2-6f332c2a5e68" providerId="ADAL" clId="{D9D649F5-FA40-4A9B-97FA-C36AD7326060}" dt="2019-12-13T21:14:42.944" v="1381" actId="20577"/>
          <ac:spMkLst>
            <pc:docMk/>
            <pc:sldMk cId="3984365597" sldId="811"/>
            <ac:spMk id="3" creationId="{00000000-0000-0000-0000-000000000000}"/>
          </ac:spMkLst>
        </pc:spChg>
        <pc:picChg chg="add del mod">
          <ac:chgData name="Lori Dockery" userId="f7830a7f-86e1-4a00-b3c2-6f332c2a5e68" providerId="ADAL" clId="{D9D649F5-FA40-4A9B-97FA-C36AD7326060}" dt="2019-12-13T21:13:29.633" v="1329" actId="478"/>
          <ac:picMkLst>
            <pc:docMk/>
            <pc:sldMk cId="3984365597" sldId="811"/>
            <ac:picMk id="2" creationId="{89DF92E3-EB4C-4C2A-902E-401840F737B5}"/>
          </ac:picMkLst>
        </pc:picChg>
        <pc:picChg chg="del">
          <ac:chgData name="Lori Dockery" userId="f7830a7f-86e1-4a00-b3c2-6f332c2a5e68" providerId="ADAL" clId="{D9D649F5-FA40-4A9B-97FA-C36AD7326060}" dt="2019-12-13T21:13:10.112" v="1318" actId="478"/>
          <ac:picMkLst>
            <pc:docMk/>
            <pc:sldMk cId="3984365597" sldId="811"/>
            <ac:picMk id="4" creationId="{F0E83735-54E3-4077-896A-3AE402B00A79}"/>
          </ac:picMkLst>
        </pc:picChg>
        <pc:picChg chg="add mod">
          <ac:chgData name="Lori Dockery" userId="f7830a7f-86e1-4a00-b3c2-6f332c2a5e68" providerId="ADAL" clId="{D9D649F5-FA40-4A9B-97FA-C36AD7326060}" dt="2019-12-13T21:14:01.968" v="1345" actId="1036"/>
          <ac:picMkLst>
            <pc:docMk/>
            <pc:sldMk cId="3984365597" sldId="811"/>
            <ac:picMk id="5" creationId="{FA2B165D-14F1-44F8-9BBE-B454E1C3E702}"/>
          </ac:picMkLst>
        </pc:picChg>
      </pc:sldChg>
    </pc:docChg>
  </pc:docChgLst>
  <pc:docChgLst>
    <pc:chgData name="Lori Dockery" userId="f7830a7f-86e1-4a00-b3c2-6f332c2a5e68" providerId="ADAL" clId="{1EB60311-3F79-4FD1-9C8C-DBBA0A232AE1}"/>
    <pc:docChg chg="modSld">
      <pc:chgData name="Lori Dockery" userId="f7830a7f-86e1-4a00-b3c2-6f332c2a5e68" providerId="ADAL" clId="{1EB60311-3F79-4FD1-9C8C-DBBA0A232AE1}" dt="2020-02-18T18:50:32.575" v="7" actId="1036"/>
      <pc:docMkLst>
        <pc:docMk/>
      </pc:docMkLst>
      <pc:sldChg chg="modSp">
        <pc:chgData name="Lori Dockery" userId="f7830a7f-86e1-4a00-b3c2-6f332c2a5e68" providerId="ADAL" clId="{1EB60311-3F79-4FD1-9C8C-DBBA0A232AE1}" dt="2020-02-18T18:50:32.575" v="7" actId="1036"/>
        <pc:sldMkLst>
          <pc:docMk/>
          <pc:sldMk cId="171001051" sldId="789"/>
        </pc:sldMkLst>
        <pc:spChg chg="mod">
          <ac:chgData name="Lori Dockery" userId="f7830a7f-86e1-4a00-b3c2-6f332c2a5e68" providerId="ADAL" clId="{1EB60311-3F79-4FD1-9C8C-DBBA0A232AE1}" dt="2020-02-18T18:50:32.575" v="7" actId="1036"/>
          <ac:spMkLst>
            <pc:docMk/>
            <pc:sldMk cId="171001051" sldId="789"/>
            <ac:spMk id="10" creationId="{992C3B48-BA30-49C7-AC0B-3E64C8B9DDAF}"/>
          </ac:spMkLst>
        </pc:spChg>
        <pc:picChg chg="mod">
          <ac:chgData name="Lori Dockery" userId="f7830a7f-86e1-4a00-b3c2-6f332c2a5e68" providerId="ADAL" clId="{1EB60311-3F79-4FD1-9C8C-DBBA0A232AE1}" dt="2020-02-18T18:50:24.202" v="6" actId="1036"/>
          <ac:picMkLst>
            <pc:docMk/>
            <pc:sldMk cId="171001051" sldId="789"/>
            <ac:picMk id="5" creationId="{AA6B48E4-D931-4977-B41F-5E2539F40AFF}"/>
          </ac:picMkLst>
        </pc:picChg>
      </pc:sldChg>
      <pc:sldChg chg="modSp">
        <pc:chgData name="Lori Dockery" userId="f7830a7f-86e1-4a00-b3c2-6f332c2a5e68" providerId="ADAL" clId="{1EB60311-3F79-4FD1-9C8C-DBBA0A232AE1}" dt="2020-02-18T18:46:17.573" v="1"/>
        <pc:sldMkLst>
          <pc:docMk/>
          <pc:sldMk cId="3634885282" sldId="790"/>
        </pc:sldMkLst>
        <pc:spChg chg="mod">
          <ac:chgData name="Lori Dockery" userId="f7830a7f-86e1-4a00-b3c2-6f332c2a5e68" providerId="ADAL" clId="{1EB60311-3F79-4FD1-9C8C-DBBA0A232AE1}" dt="2020-02-18T18:46:17.573" v="1"/>
          <ac:spMkLst>
            <pc:docMk/>
            <pc:sldMk cId="3634885282" sldId="790"/>
            <ac:spMk id="7" creationId="{00000000-0000-0000-0000-000000000000}"/>
          </ac:spMkLst>
        </pc:spChg>
      </pc:sldChg>
      <pc:sldChg chg="modSp">
        <pc:chgData name="Lori Dockery" userId="f7830a7f-86e1-4a00-b3c2-6f332c2a5e68" providerId="ADAL" clId="{1EB60311-3F79-4FD1-9C8C-DBBA0A232AE1}" dt="2020-02-18T18:47:17.304" v="3"/>
        <pc:sldMkLst>
          <pc:docMk/>
          <pc:sldMk cId="3126984986" sldId="809"/>
        </pc:sldMkLst>
        <pc:spChg chg="mod">
          <ac:chgData name="Lori Dockery" userId="f7830a7f-86e1-4a00-b3c2-6f332c2a5e68" providerId="ADAL" clId="{1EB60311-3F79-4FD1-9C8C-DBBA0A232AE1}" dt="2020-02-18T18:47:17.304" v="3"/>
          <ac:spMkLst>
            <pc:docMk/>
            <pc:sldMk cId="3126984986" sldId="809"/>
            <ac:spMk id="3" creationId="{00000000-0000-0000-0000-000000000000}"/>
          </ac:spMkLst>
        </pc:spChg>
      </pc:sldChg>
      <pc:sldChg chg="modSp">
        <pc:chgData name="Lori Dockery" userId="f7830a7f-86e1-4a00-b3c2-6f332c2a5e68" providerId="ADAL" clId="{1EB60311-3F79-4FD1-9C8C-DBBA0A232AE1}" dt="2020-02-18T18:47:31.943" v="5"/>
        <pc:sldMkLst>
          <pc:docMk/>
          <pc:sldMk cId="2804944708" sldId="810"/>
        </pc:sldMkLst>
        <pc:spChg chg="mod">
          <ac:chgData name="Lori Dockery" userId="f7830a7f-86e1-4a00-b3c2-6f332c2a5e68" providerId="ADAL" clId="{1EB60311-3F79-4FD1-9C8C-DBBA0A232AE1}" dt="2020-02-18T18:47:31.943" v="5"/>
          <ac:spMkLst>
            <pc:docMk/>
            <pc:sldMk cId="2804944708" sldId="810"/>
            <ac:spMk id="3" creationId="{00000000-0000-0000-0000-000000000000}"/>
          </ac:spMkLst>
        </pc:spChg>
      </pc:sldChg>
    </pc:docChg>
  </pc:docChgLst>
  <pc:docChgLst>
    <pc:chgData name="Andrew Juhl" userId="c40776a8-0716-49a3-ab8f-6437b588a6bd" providerId="ADAL" clId="{A300794D-225B-4F54-9F02-7EF8DC1A6351}"/>
    <pc:docChg chg="modSld">
      <pc:chgData name="Andrew Juhl" userId="c40776a8-0716-49a3-ab8f-6437b588a6bd" providerId="ADAL" clId="{A300794D-225B-4F54-9F02-7EF8DC1A6351}" dt="2020-06-08T17:46:03.226" v="32" actId="20577"/>
      <pc:docMkLst>
        <pc:docMk/>
      </pc:docMkLst>
      <pc:sldChg chg="modSp mod">
        <pc:chgData name="Andrew Juhl" userId="c40776a8-0716-49a3-ab8f-6437b588a6bd" providerId="ADAL" clId="{A300794D-225B-4F54-9F02-7EF8DC1A6351}" dt="2020-06-08T17:45:39.873" v="16" actId="20577"/>
        <pc:sldMkLst>
          <pc:docMk/>
          <pc:sldMk cId="1218836034" sldId="772"/>
        </pc:sldMkLst>
        <pc:spChg chg="mod">
          <ac:chgData name="Andrew Juhl" userId="c40776a8-0716-49a3-ab8f-6437b588a6bd" providerId="ADAL" clId="{A300794D-225B-4F54-9F02-7EF8DC1A6351}" dt="2020-06-08T17:45:39.873" v="16" actId="20577"/>
          <ac:spMkLst>
            <pc:docMk/>
            <pc:sldMk cId="1218836034" sldId="772"/>
            <ac:spMk id="3" creationId="{00000000-0000-0000-0000-000000000000}"/>
          </ac:spMkLst>
        </pc:spChg>
      </pc:sldChg>
      <pc:sldChg chg="modSp mod">
        <pc:chgData name="Andrew Juhl" userId="c40776a8-0716-49a3-ab8f-6437b588a6bd" providerId="ADAL" clId="{A300794D-225B-4F54-9F02-7EF8DC1A6351}" dt="2020-06-08T17:46:03.226" v="32" actId="20577"/>
        <pc:sldMkLst>
          <pc:docMk/>
          <pc:sldMk cId="2320155643" sldId="812"/>
        </pc:sldMkLst>
        <pc:spChg chg="mod">
          <ac:chgData name="Andrew Juhl" userId="c40776a8-0716-49a3-ab8f-6437b588a6bd" providerId="ADAL" clId="{A300794D-225B-4F54-9F02-7EF8DC1A6351}" dt="2020-06-08T17:46:03.226" v="32" actId="20577"/>
          <ac:spMkLst>
            <pc:docMk/>
            <pc:sldMk cId="2320155643" sldId="812"/>
            <ac:spMk id="3" creationId="{00000000-0000-0000-0000-000000000000}"/>
          </ac:spMkLst>
        </pc:spChg>
      </pc:sldChg>
    </pc:docChg>
  </pc:docChgLst>
  <pc:docChgLst>
    <pc:chgData name="Lori Dockery" userId="f7830a7f-86e1-4a00-b3c2-6f332c2a5e68" providerId="ADAL" clId="{1B825399-B035-4DB3-85C7-32589129FC6B}"/>
    <pc:docChg chg="custSel modSld">
      <pc:chgData name="Lori Dockery" userId="f7830a7f-86e1-4a00-b3c2-6f332c2a5e68" providerId="ADAL" clId="{1B825399-B035-4DB3-85C7-32589129FC6B}" dt="2019-10-11T18:25:00.481" v="185" actId="1036"/>
      <pc:docMkLst>
        <pc:docMk/>
      </pc:docMkLst>
      <pc:sldChg chg="addSp delSp modSp">
        <pc:chgData name="Lori Dockery" userId="f7830a7f-86e1-4a00-b3c2-6f332c2a5e68" providerId="ADAL" clId="{1B825399-B035-4DB3-85C7-32589129FC6B}" dt="2019-10-11T17:15:18.601" v="9" actId="1036"/>
        <pc:sldMkLst>
          <pc:docMk/>
          <pc:sldMk cId="1218836034" sldId="772"/>
        </pc:sldMkLst>
        <pc:picChg chg="add mod">
          <ac:chgData name="Lori Dockery" userId="f7830a7f-86e1-4a00-b3c2-6f332c2a5e68" providerId="ADAL" clId="{1B825399-B035-4DB3-85C7-32589129FC6B}" dt="2019-10-11T17:15:18.601" v="9" actId="1036"/>
          <ac:picMkLst>
            <pc:docMk/>
            <pc:sldMk cId="1218836034" sldId="772"/>
            <ac:picMk id="2" creationId="{0FB1DAA7-ACA5-4535-AEDC-ECE12F4D1DCD}"/>
          </ac:picMkLst>
        </pc:picChg>
        <pc:picChg chg="del">
          <ac:chgData name="Lori Dockery" userId="f7830a7f-86e1-4a00-b3c2-6f332c2a5e68" providerId="ADAL" clId="{1B825399-B035-4DB3-85C7-32589129FC6B}" dt="2019-10-11T17:15:11.390" v="0" actId="478"/>
          <ac:picMkLst>
            <pc:docMk/>
            <pc:sldMk cId="1218836034" sldId="772"/>
            <ac:picMk id="5" creationId="{0D7D897B-915A-418B-8A6D-41380D5C08F8}"/>
          </ac:picMkLst>
        </pc:picChg>
      </pc:sldChg>
      <pc:sldChg chg="addSp delSp modSp">
        <pc:chgData name="Lori Dockery" userId="f7830a7f-86e1-4a00-b3c2-6f332c2a5e68" providerId="ADAL" clId="{1B825399-B035-4DB3-85C7-32589129FC6B}" dt="2019-10-11T18:15:20.937" v="19" actId="1036"/>
        <pc:sldMkLst>
          <pc:docMk/>
          <pc:sldMk cId="171001051" sldId="789"/>
        </pc:sldMkLst>
        <pc:picChg chg="add mod">
          <ac:chgData name="Lori Dockery" userId="f7830a7f-86e1-4a00-b3c2-6f332c2a5e68" providerId="ADAL" clId="{1B825399-B035-4DB3-85C7-32589129FC6B}" dt="2019-10-11T18:15:20.937" v="19" actId="1036"/>
          <ac:picMkLst>
            <pc:docMk/>
            <pc:sldMk cId="171001051" sldId="789"/>
            <ac:picMk id="2" creationId="{948D76D4-0183-4FAD-9B33-2737DBF930F8}"/>
          </ac:picMkLst>
        </pc:picChg>
        <pc:picChg chg="del">
          <ac:chgData name="Lori Dockery" userId="f7830a7f-86e1-4a00-b3c2-6f332c2a5e68" providerId="ADAL" clId="{1B825399-B035-4DB3-85C7-32589129FC6B}" dt="2019-10-11T18:15:14.079" v="10" actId="478"/>
          <ac:picMkLst>
            <pc:docMk/>
            <pc:sldMk cId="171001051" sldId="789"/>
            <ac:picMk id="4" creationId="{0492F535-9C1B-4997-A679-ADD2572E5241}"/>
          </ac:picMkLst>
        </pc:picChg>
      </pc:sldChg>
      <pc:sldChg chg="addSp delSp modSp">
        <pc:chgData name="Lori Dockery" userId="f7830a7f-86e1-4a00-b3c2-6f332c2a5e68" providerId="ADAL" clId="{1B825399-B035-4DB3-85C7-32589129FC6B}" dt="2019-10-11T18:17:05.332" v="45" actId="1036"/>
        <pc:sldMkLst>
          <pc:docMk/>
          <pc:sldMk cId="164267342" sldId="791"/>
        </pc:sldMkLst>
        <pc:picChg chg="del">
          <ac:chgData name="Lori Dockery" userId="f7830a7f-86e1-4a00-b3c2-6f332c2a5e68" providerId="ADAL" clId="{1B825399-B035-4DB3-85C7-32589129FC6B}" dt="2019-10-11T18:17:00.150" v="36" actId="478"/>
          <ac:picMkLst>
            <pc:docMk/>
            <pc:sldMk cId="164267342" sldId="791"/>
            <ac:picMk id="2" creationId="{01EF2038-FC74-4403-8A02-C63E3FC3457D}"/>
          </ac:picMkLst>
        </pc:picChg>
        <pc:picChg chg="add mod">
          <ac:chgData name="Lori Dockery" userId="f7830a7f-86e1-4a00-b3c2-6f332c2a5e68" providerId="ADAL" clId="{1B825399-B035-4DB3-85C7-32589129FC6B}" dt="2019-10-11T18:17:05.332" v="45" actId="1036"/>
          <ac:picMkLst>
            <pc:docMk/>
            <pc:sldMk cId="164267342" sldId="791"/>
            <ac:picMk id="4" creationId="{B637A3AD-7435-4F57-904E-1D92BF4D965B}"/>
          </ac:picMkLst>
        </pc:picChg>
      </pc:sldChg>
      <pc:sldChg chg="addSp delSp modSp">
        <pc:chgData name="Lori Dockery" userId="f7830a7f-86e1-4a00-b3c2-6f332c2a5e68" providerId="ADAL" clId="{1B825399-B035-4DB3-85C7-32589129FC6B}" dt="2019-10-11T18:17:33.280" v="55" actId="1036"/>
        <pc:sldMkLst>
          <pc:docMk/>
          <pc:sldMk cId="274768967" sldId="792"/>
        </pc:sldMkLst>
        <pc:picChg chg="add mod">
          <ac:chgData name="Lori Dockery" userId="f7830a7f-86e1-4a00-b3c2-6f332c2a5e68" providerId="ADAL" clId="{1B825399-B035-4DB3-85C7-32589129FC6B}" dt="2019-10-11T18:17:33.280" v="55" actId="1036"/>
          <ac:picMkLst>
            <pc:docMk/>
            <pc:sldMk cId="274768967" sldId="792"/>
            <ac:picMk id="2" creationId="{A5510F65-6237-4652-87D9-09D28B3DDF3C}"/>
          </ac:picMkLst>
        </pc:picChg>
        <pc:picChg chg="del">
          <ac:chgData name="Lori Dockery" userId="f7830a7f-86e1-4a00-b3c2-6f332c2a5e68" providerId="ADAL" clId="{1B825399-B035-4DB3-85C7-32589129FC6B}" dt="2019-10-11T18:17:12.608" v="46" actId="478"/>
          <ac:picMkLst>
            <pc:docMk/>
            <pc:sldMk cId="274768967" sldId="792"/>
            <ac:picMk id="4" creationId="{B23C9B42-C4FA-4A1E-B882-05223E54D101}"/>
          </ac:picMkLst>
        </pc:picChg>
      </pc:sldChg>
      <pc:sldChg chg="addSp delSp modSp">
        <pc:chgData name="Lori Dockery" userId="f7830a7f-86e1-4a00-b3c2-6f332c2a5e68" providerId="ADAL" clId="{1B825399-B035-4DB3-85C7-32589129FC6B}" dt="2019-10-11T18:17:59.720" v="65" actId="1036"/>
        <pc:sldMkLst>
          <pc:docMk/>
          <pc:sldMk cId="1578280092" sldId="793"/>
        </pc:sldMkLst>
        <pc:picChg chg="del">
          <ac:chgData name="Lori Dockery" userId="f7830a7f-86e1-4a00-b3c2-6f332c2a5e68" providerId="ADAL" clId="{1B825399-B035-4DB3-85C7-32589129FC6B}" dt="2019-10-11T18:17:39.251" v="56" actId="478"/>
          <ac:picMkLst>
            <pc:docMk/>
            <pc:sldMk cId="1578280092" sldId="793"/>
            <ac:picMk id="2" creationId="{4D3B4D8D-853F-4652-A12D-96E9BEC1F0D9}"/>
          </ac:picMkLst>
        </pc:picChg>
        <pc:picChg chg="add mod">
          <ac:chgData name="Lori Dockery" userId="f7830a7f-86e1-4a00-b3c2-6f332c2a5e68" providerId="ADAL" clId="{1B825399-B035-4DB3-85C7-32589129FC6B}" dt="2019-10-11T18:17:59.720" v="65" actId="1036"/>
          <ac:picMkLst>
            <pc:docMk/>
            <pc:sldMk cId="1578280092" sldId="793"/>
            <ac:picMk id="4" creationId="{CEDB3689-7F65-43F2-8E32-866F5946193C}"/>
          </ac:picMkLst>
        </pc:picChg>
      </pc:sldChg>
      <pc:sldChg chg="addSp delSp modSp">
        <pc:chgData name="Lori Dockery" userId="f7830a7f-86e1-4a00-b3c2-6f332c2a5e68" providerId="ADAL" clId="{1B825399-B035-4DB3-85C7-32589129FC6B}" dt="2019-10-11T18:16:14.659" v="35" actId="20577"/>
        <pc:sldMkLst>
          <pc:docMk/>
          <pc:sldMk cId="73895938" sldId="794"/>
        </pc:sldMkLst>
        <pc:spChg chg="mod">
          <ac:chgData name="Lori Dockery" userId="f7830a7f-86e1-4a00-b3c2-6f332c2a5e68" providerId="ADAL" clId="{1B825399-B035-4DB3-85C7-32589129FC6B}" dt="2019-10-11T18:16:14.659" v="35" actId="20577"/>
          <ac:spMkLst>
            <pc:docMk/>
            <pc:sldMk cId="73895938" sldId="794"/>
            <ac:spMk id="3" creationId="{00000000-0000-0000-0000-000000000000}"/>
          </ac:spMkLst>
        </pc:spChg>
        <pc:picChg chg="add mod">
          <ac:chgData name="Lori Dockery" userId="f7830a7f-86e1-4a00-b3c2-6f332c2a5e68" providerId="ADAL" clId="{1B825399-B035-4DB3-85C7-32589129FC6B}" dt="2019-10-11T18:15:48.948" v="29" actId="1036"/>
          <ac:picMkLst>
            <pc:docMk/>
            <pc:sldMk cId="73895938" sldId="794"/>
            <ac:picMk id="2" creationId="{A36DB686-6F80-4AC6-A1F9-CC9D152C11E9}"/>
          </ac:picMkLst>
        </pc:picChg>
        <pc:picChg chg="del">
          <ac:chgData name="Lori Dockery" userId="f7830a7f-86e1-4a00-b3c2-6f332c2a5e68" providerId="ADAL" clId="{1B825399-B035-4DB3-85C7-32589129FC6B}" dt="2019-10-11T18:15:42.822" v="20" actId="478"/>
          <ac:picMkLst>
            <pc:docMk/>
            <pc:sldMk cId="73895938" sldId="794"/>
            <ac:picMk id="4" creationId="{42E47C89-7FAF-475A-8014-93FBFDB2CD02}"/>
          </ac:picMkLst>
        </pc:picChg>
      </pc:sldChg>
      <pc:sldChg chg="addSp delSp modSp">
        <pc:chgData name="Lori Dockery" userId="f7830a7f-86e1-4a00-b3c2-6f332c2a5e68" providerId="ADAL" clId="{1B825399-B035-4DB3-85C7-32589129FC6B}" dt="2019-10-11T18:22:55.106" v="145" actId="1036"/>
        <pc:sldMkLst>
          <pc:docMk/>
          <pc:sldMk cId="2703522228" sldId="795"/>
        </pc:sldMkLst>
        <pc:picChg chg="add mod">
          <ac:chgData name="Lori Dockery" userId="f7830a7f-86e1-4a00-b3c2-6f332c2a5e68" providerId="ADAL" clId="{1B825399-B035-4DB3-85C7-32589129FC6B}" dt="2019-10-11T18:22:55.106" v="145" actId="1036"/>
          <ac:picMkLst>
            <pc:docMk/>
            <pc:sldMk cId="2703522228" sldId="795"/>
            <ac:picMk id="2" creationId="{B0D9F6A2-A5FE-4115-8235-2C22183C9D02}"/>
          </ac:picMkLst>
        </pc:picChg>
        <pc:picChg chg="del">
          <ac:chgData name="Lori Dockery" userId="f7830a7f-86e1-4a00-b3c2-6f332c2a5e68" providerId="ADAL" clId="{1B825399-B035-4DB3-85C7-32589129FC6B}" dt="2019-10-11T18:22:49.855" v="136" actId="478"/>
          <ac:picMkLst>
            <pc:docMk/>
            <pc:sldMk cId="2703522228" sldId="795"/>
            <ac:picMk id="4" creationId="{C138AD4E-5C88-4AD3-AECF-51BBC2DAF3F0}"/>
          </ac:picMkLst>
        </pc:picChg>
      </pc:sldChg>
      <pc:sldChg chg="addSp delSp modSp">
        <pc:chgData name="Lori Dockery" userId="f7830a7f-86e1-4a00-b3c2-6f332c2a5e68" providerId="ADAL" clId="{1B825399-B035-4DB3-85C7-32589129FC6B}" dt="2019-10-11T18:18:35.490" v="75" actId="1036"/>
        <pc:sldMkLst>
          <pc:docMk/>
          <pc:sldMk cId="444864672" sldId="797"/>
        </pc:sldMkLst>
        <pc:picChg chg="add mod">
          <ac:chgData name="Lori Dockery" userId="f7830a7f-86e1-4a00-b3c2-6f332c2a5e68" providerId="ADAL" clId="{1B825399-B035-4DB3-85C7-32589129FC6B}" dt="2019-10-11T18:18:35.490" v="75" actId="1036"/>
          <ac:picMkLst>
            <pc:docMk/>
            <pc:sldMk cId="444864672" sldId="797"/>
            <ac:picMk id="2" creationId="{A4DF9951-ECB8-422C-8F5D-B390A0E28E1F}"/>
          </ac:picMkLst>
        </pc:picChg>
        <pc:picChg chg="del">
          <ac:chgData name="Lori Dockery" userId="f7830a7f-86e1-4a00-b3c2-6f332c2a5e68" providerId="ADAL" clId="{1B825399-B035-4DB3-85C7-32589129FC6B}" dt="2019-10-11T18:18:30.163" v="66" actId="478"/>
          <ac:picMkLst>
            <pc:docMk/>
            <pc:sldMk cId="444864672" sldId="797"/>
            <ac:picMk id="4" creationId="{29B62AB7-D389-4FE6-A4DF-04E660FCD525}"/>
          </ac:picMkLst>
        </pc:picChg>
      </pc:sldChg>
      <pc:sldChg chg="addSp delSp modSp">
        <pc:chgData name="Lori Dockery" userId="f7830a7f-86e1-4a00-b3c2-6f332c2a5e68" providerId="ADAL" clId="{1B825399-B035-4DB3-85C7-32589129FC6B}" dt="2019-10-11T18:19:10.820" v="85" actId="1036"/>
        <pc:sldMkLst>
          <pc:docMk/>
          <pc:sldMk cId="2526564683" sldId="798"/>
        </pc:sldMkLst>
        <pc:picChg chg="add mod">
          <ac:chgData name="Lori Dockery" userId="f7830a7f-86e1-4a00-b3c2-6f332c2a5e68" providerId="ADAL" clId="{1B825399-B035-4DB3-85C7-32589129FC6B}" dt="2019-10-11T18:19:10.820" v="85" actId="1036"/>
          <ac:picMkLst>
            <pc:docMk/>
            <pc:sldMk cId="2526564683" sldId="798"/>
            <ac:picMk id="2" creationId="{8D254B71-2CDD-4929-8E14-62D0B875FBBF}"/>
          </ac:picMkLst>
        </pc:picChg>
        <pc:picChg chg="del">
          <ac:chgData name="Lori Dockery" userId="f7830a7f-86e1-4a00-b3c2-6f332c2a5e68" providerId="ADAL" clId="{1B825399-B035-4DB3-85C7-32589129FC6B}" dt="2019-10-11T18:18:40.725" v="76" actId="478"/>
          <ac:picMkLst>
            <pc:docMk/>
            <pc:sldMk cId="2526564683" sldId="798"/>
            <ac:picMk id="4" creationId="{7D82B337-91AF-493D-9278-397A8FABCF09}"/>
          </ac:picMkLst>
        </pc:picChg>
      </pc:sldChg>
      <pc:sldChg chg="addSp delSp modSp">
        <pc:chgData name="Lori Dockery" userId="f7830a7f-86e1-4a00-b3c2-6f332c2a5e68" providerId="ADAL" clId="{1B825399-B035-4DB3-85C7-32589129FC6B}" dt="2019-10-11T18:19:33.439" v="95" actId="1036"/>
        <pc:sldMkLst>
          <pc:docMk/>
          <pc:sldMk cId="2050266473" sldId="799"/>
        </pc:sldMkLst>
        <pc:picChg chg="add mod">
          <ac:chgData name="Lori Dockery" userId="f7830a7f-86e1-4a00-b3c2-6f332c2a5e68" providerId="ADAL" clId="{1B825399-B035-4DB3-85C7-32589129FC6B}" dt="2019-10-11T18:19:33.439" v="95" actId="1036"/>
          <ac:picMkLst>
            <pc:docMk/>
            <pc:sldMk cId="2050266473" sldId="799"/>
            <ac:picMk id="2" creationId="{87C179A6-C7E1-4BC3-813D-437CB2446B07}"/>
          </ac:picMkLst>
        </pc:picChg>
        <pc:picChg chg="del">
          <ac:chgData name="Lori Dockery" userId="f7830a7f-86e1-4a00-b3c2-6f332c2a5e68" providerId="ADAL" clId="{1B825399-B035-4DB3-85C7-32589129FC6B}" dt="2019-10-11T18:19:13.976" v="86" actId="478"/>
          <ac:picMkLst>
            <pc:docMk/>
            <pc:sldMk cId="2050266473" sldId="799"/>
            <ac:picMk id="4" creationId="{FF949FF8-A30B-4887-BC44-BC1C41B3B728}"/>
          </ac:picMkLst>
        </pc:picChg>
      </pc:sldChg>
      <pc:sldChg chg="addSp delSp modSp">
        <pc:chgData name="Lori Dockery" userId="f7830a7f-86e1-4a00-b3c2-6f332c2a5e68" providerId="ADAL" clId="{1B825399-B035-4DB3-85C7-32589129FC6B}" dt="2019-10-11T18:20:30.985" v="105" actId="1036"/>
        <pc:sldMkLst>
          <pc:docMk/>
          <pc:sldMk cId="3588946814" sldId="800"/>
        </pc:sldMkLst>
        <pc:picChg chg="add mod">
          <ac:chgData name="Lori Dockery" userId="f7830a7f-86e1-4a00-b3c2-6f332c2a5e68" providerId="ADAL" clId="{1B825399-B035-4DB3-85C7-32589129FC6B}" dt="2019-10-11T18:20:30.985" v="105" actId="1036"/>
          <ac:picMkLst>
            <pc:docMk/>
            <pc:sldMk cId="3588946814" sldId="800"/>
            <ac:picMk id="2" creationId="{963C692C-888E-452B-8EAB-F9753EA88FA4}"/>
          </ac:picMkLst>
        </pc:picChg>
        <pc:picChg chg="del">
          <ac:chgData name="Lori Dockery" userId="f7830a7f-86e1-4a00-b3c2-6f332c2a5e68" providerId="ADAL" clId="{1B825399-B035-4DB3-85C7-32589129FC6B}" dt="2019-10-11T18:19:55.692" v="96" actId="478"/>
          <ac:picMkLst>
            <pc:docMk/>
            <pc:sldMk cId="3588946814" sldId="800"/>
            <ac:picMk id="4" creationId="{D2D92B62-6801-45ED-BC5A-E644E8E2195D}"/>
          </ac:picMkLst>
        </pc:picChg>
      </pc:sldChg>
      <pc:sldChg chg="addSp delSp modSp">
        <pc:chgData name="Lori Dockery" userId="f7830a7f-86e1-4a00-b3c2-6f332c2a5e68" providerId="ADAL" clId="{1B825399-B035-4DB3-85C7-32589129FC6B}" dt="2019-10-11T18:21:13.847" v="115" actId="1036"/>
        <pc:sldMkLst>
          <pc:docMk/>
          <pc:sldMk cId="3287824945" sldId="801"/>
        </pc:sldMkLst>
        <pc:picChg chg="add mod">
          <ac:chgData name="Lori Dockery" userId="f7830a7f-86e1-4a00-b3c2-6f332c2a5e68" providerId="ADAL" clId="{1B825399-B035-4DB3-85C7-32589129FC6B}" dt="2019-10-11T18:21:13.847" v="115" actId="1036"/>
          <ac:picMkLst>
            <pc:docMk/>
            <pc:sldMk cId="3287824945" sldId="801"/>
            <ac:picMk id="2" creationId="{4A6E5D85-C0FC-472C-BAB1-B32A690C3D0F}"/>
          </ac:picMkLst>
        </pc:picChg>
        <pc:picChg chg="del">
          <ac:chgData name="Lori Dockery" userId="f7830a7f-86e1-4a00-b3c2-6f332c2a5e68" providerId="ADAL" clId="{1B825399-B035-4DB3-85C7-32589129FC6B}" dt="2019-10-11T18:20:39.595" v="106" actId="478"/>
          <ac:picMkLst>
            <pc:docMk/>
            <pc:sldMk cId="3287824945" sldId="801"/>
            <ac:picMk id="5" creationId="{901EFF56-E3D1-4DB0-A596-1993D01B931C}"/>
          </ac:picMkLst>
        </pc:picChg>
      </pc:sldChg>
      <pc:sldChg chg="addSp delSp modSp">
        <pc:chgData name="Lori Dockery" userId="f7830a7f-86e1-4a00-b3c2-6f332c2a5e68" providerId="ADAL" clId="{1B825399-B035-4DB3-85C7-32589129FC6B}" dt="2019-10-11T18:21:48.717" v="125" actId="1036"/>
        <pc:sldMkLst>
          <pc:docMk/>
          <pc:sldMk cId="1859368175" sldId="802"/>
        </pc:sldMkLst>
        <pc:picChg chg="add mod">
          <ac:chgData name="Lori Dockery" userId="f7830a7f-86e1-4a00-b3c2-6f332c2a5e68" providerId="ADAL" clId="{1B825399-B035-4DB3-85C7-32589129FC6B}" dt="2019-10-11T18:21:48.717" v="125" actId="1036"/>
          <ac:picMkLst>
            <pc:docMk/>
            <pc:sldMk cId="1859368175" sldId="802"/>
            <ac:picMk id="2" creationId="{245DB336-C02C-4397-BDB5-1C3CA1622FE6}"/>
          </ac:picMkLst>
        </pc:picChg>
        <pc:picChg chg="del">
          <ac:chgData name="Lori Dockery" userId="f7830a7f-86e1-4a00-b3c2-6f332c2a5e68" providerId="ADAL" clId="{1B825399-B035-4DB3-85C7-32589129FC6B}" dt="2019-10-11T18:21:18.835" v="116" actId="478"/>
          <ac:picMkLst>
            <pc:docMk/>
            <pc:sldMk cId="1859368175" sldId="802"/>
            <ac:picMk id="5" creationId="{69070825-02A8-4FED-8751-3A0659049EB4}"/>
          </ac:picMkLst>
        </pc:picChg>
      </pc:sldChg>
      <pc:sldChg chg="addSp delSp modSp">
        <pc:chgData name="Lori Dockery" userId="f7830a7f-86e1-4a00-b3c2-6f332c2a5e68" providerId="ADAL" clId="{1B825399-B035-4DB3-85C7-32589129FC6B}" dt="2019-10-11T18:22:14.110" v="135" actId="1036"/>
        <pc:sldMkLst>
          <pc:docMk/>
          <pc:sldMk cId="2348797967" sldId="803"/>
        </pc:sldMkLst>
        <pc:picChg chg="add mod">
          <ac:chgData name="Lori Dockery" userId="f7830a7f-86e1-4a00-b3c2-6f332c2a5e68" providerId="ADAL" clId="{1B825399-B035-4DB3-85C7-32589129FC6B}" dt="2019-10-11T18:22:14.110" v="135" actId="1036"/>
          <ac:picMkLst>
            <pc:docMk/>
            <pc:sldMk cId="2348797967" sldId="803"/>
            <ac:picMk id="2" creationId="{4685C7D0-E19D-470F-BE55-15F196403976}"/>
          </ac:picMkLst>
        </pc:picChg>
        <pc:picChg chg="del">
          <ac:chgData name="Lori Dockery" userId="f7830a7f-86e1-4a00-b3c2-6f332c2a5e68" providerId="ADAL" clId="{1B825399-B035-4DB3-85C7-32589129FC6B}" dt="2019-10-11T18:21:51.879" v="126" actId="478"/>
          <ac:picMkLst>
            <pc:docMk/>
            <pc:sldMk cId="2348797967" sldId="803"/>
            <ac:picMk id="5" creationId="{F54A1F2F-5D48-42A0-A583-072DB6E50834}"/>
          </ac:picMkLst>
        </pc:picChg>
      </pc:sldChg>
      <pc:sldChg chg="addSp delSp modSp">
        <pc:chgData name="Lori Dockery" userId="f7830a7f-86e1-4a00-b3c2-6f332c2a5e68" providerId="ADAL" clId="{1B825399-B035-4DB3-85C7-32589129FC6B}" dt="2019-10-11T18:23:26.207" v="155" actId="1036"/>
        <pc:sldMkLst>
          <pc:docMk/>
          <pc:sldMk cId="1357977188" sldId="804"/>
        </pc:sldMkLst>
        <pc:picChg chg="del">
          <ac:chgData name="Lori Dockery" userId="f7830a7f-86e1-4a00-b3c2-6f332c2a5e68" providerId="ADAL" clId="{1B825399-B035-4DB3-85C7-32589129FC6B}" dt="2019-10-11T18:23:03.424" v="146" actId="478"/>
          <ac:picMkLst>
            <pc:docMk/>
            <pc:sldMk cId="1357977188" sldId="804"/>
            <ac:picMk id="2" creationId="{5A05FB2B-DBE0-445E-BF4D-89C2A8E9AB46}"/>
          </ac:picMkLst>
        </pc:picChg>
        <pc:picChg chg="add mod">
          <ac:chgData name="Lori Dockery" userId="f7830a7f-86e1-4a00-b3c2-6f332c2a5e68" providerId="ADAL" clId="{1B825399-B035-4DB3-85C7-32589129FC6B}" dt="2019-10-11T18:23:26.207" v="155" actId="1036"/>
          <ac:picMkLst>
            <pc:docMk/>
            <pc:sldMk cId="1357977188" sldId="804"/>
            <ac:picMk id="4" creationId="{104A3126-31E5-40A4-8415-F120D2F5A516}"/>
          </ac:picMkLst>
        </pc:picChg>
      </pc:sldChg>
      <pc:sldChg chg="addSp delSp modSp">
        <pc:chgData name="Lori Dockery" userId="f7830a7f-86e1-4a00-b3c2-6f332c2a5e68" providerId="ADAL" clId="{1B825399-B035-4DB3-85C7-32589129FC6B}" dt="2019-10-11T18:23:56.762" v="165" actId="1036"/>
        <pc:sldMkLst>
          <pc:docMk/>
          <pc:sldMk cId="414236268" sldId="805"/>
        </pc:sldMkLst>
        <pc:picChg chg="add mod">
          <ac:chgData name="Lori Dockery" userId="f7830a7f-86e1-4a00-b3c2-6f332c2a5e68" providerId="ADAL" clId="{1B825399-B035-4DB3-85C7-32589129FC6B}" dt="2019-10-11T18:23:56.762" v="165" actId="1036"/>
          <ac:picMkLst>
            <pc:docMk/>
            <pc:sldMk cId="414236268" sldId="805"/>
            <ac:picMk id="2" creationId="{0F377A99-1C06-423F-B06D-BCA776C49E0F}"/>
          </ac:picMkLst>
        </pc:picChg>
        <pc:picChg chg="del">
          <ac:chgData name="Lori Dockery" userId="f7830a7f-86e1-4a00-b3c2-6f332c2a5e68" providerId="ADAL" clId="{1B825399-B035-4DB3-85C7-32589129FC6B}" dt="2019-10-11T18:23:31.784" v="156" actId="478"/>
          <ac:picMkLst>
            <pc:docMk/>
            <pc:sldMk cId="414236268" sldId="805"/>
            <ac:picMk id="5" creationId="{2A326716-7D31-4BD4-99AD-3C6DF3142B71}"/>
          </ac:picMkLst>
        </pc:picChg>
      </pc:sldChg>
      <pc:sldChg chg="addSp delSp modSp">
        <pc:chgData name="Lori Dockery" userId="f7830a7f-86e1-4a00-b3c2-6f332c2a5e68" providerId="ADAL" clId="{1B825399-B035-4DB3-85C7-32589129FC6B}" dt="2019-10-11T18:24:26.476" v="175" actId="1036"/>
        <pc:sldMkLst>
          <pc:docMk/>
          <pc:sldMk cId="304740596" sldId="806"/>
        </pc:sldMkLst>
        <pc:picChg chg="add mod">
          <ac:chgData name="Lori Dockery" userId="f7830a7f-86e1-4a00-b3c2-6f332c2a5e68" providerId="ADAL" clId="{1B825399-B035-4DB3-85C7-32589129FC6B}" dt="2019-10-11T18:24:26.476" v="175" actId="1036"/>
          <ac:picMkLst>
            <pc:docMk/>
            <pc:sldMk cId="304740596" sldId="806"/>
            <ac:picMk id="2" creationId="{F4A6E3E2-44DE-4956-89D3-A8C0850F09A1}"/>
          </ac:picMkLst>
        </pc:picChg>
        <pc:picChg chg="del">
          <ac:chgData name="Lori Dockery" userId="f7830a7f-86e1-4a00-b3c2-6f332c2a5e68" providerId="ADAL" clId="{1B825399-B035-4DB3-85C7-32589129FC6B}" dt="2019-10-11T18:24:02.514" v="166" actId="478"/>
          <ac:picMkLst>
            <pc:docMk/>
            <pc:sldMk cId="304740596" sldId="806"/>
            <ac:picMk id="4" creationId="{53156A55-B2BC-4622-A781-E6E732451E29}"/>
          </ac:picMkLst>
        </pc:picChg>
      </pc:sldChg>
      <pc:sldChg chg="addSp delSp modSp">
        <pc:chgData name="Lori Dockery" userId="f7830a7f-86e1-4a00-b3c2-6f332c2a5e68" providerId="ADAL" clId="{1B825399-B035-4DB3-85C7-32589129FC6B}" dt="2019-10-11T18:25:00.481" v="185" actId="1036"/>
        <pc:sldMkLst>
          <pc:docMk/>
          <pc:sldMk cId="1385382246" sldId="807"/>
        </pc:sldMkLst>
        <pc:picChg chg="del">
          <ac:chgData name="Lori Dockery" userId="f7830a7f-86e1-4a00-b3c2-6f332c2a5e68" providerId="ADAL" clId="{1B825399-B035-4DB3-85C7-32589129FC6B}" dt="2019-10-11T18:24:41.862" v="176" actId="478"/>
          <ac:picMkLst>
            <pc:docMk/>
            <pc:sldMk cId="1385382246" sldId="807"/>
            <ac:picMk id="2" creationId="{F5C8E904-2218-4F0C-8B77-D18742E1D8AE}"/>
          </ac:picMkLst>
        </pc:picChg>
        <pc:picChg chg="add mod">
          <ac:chgData name="Lori Dockery" userId="f7830a7f-86e1-4a00-b3c2-6f332c2a5e68" providerId="ADAL" clId="{1B825399-B035-4DB3-85C7-32589129FC6B}" dt="2019-10-11T18:25:00.481" v="185" actId="1036"/>
          <ac:picMkLst>
            <pc:docMk/>
            <pc:sldMk cId="1385382246" sldId="807"/>
            <ac:picMk id="4" creationId="{570FBCED-5329-4494-8F6C-A22A1AFC5619}"/>
          </ac:picMkLst>
        </pc:picChg>
      </pc:sldChg>
    </pc:docChg>
  </pc:docChgLst>
  <pc:docChgLst>
    <pc:chgData name="Lori Dockery" userId="f7830a7f-86e1-4a00-b3c2-6f332c2a5e68" providerId="ADAL" clId="{04FC4890-3323-42E1-B1A1-37EF9A1BD259}"/>
    <pc:docChg chg="undo custSel addSld delSld modSld">
      <pc:chgData name="Lori Dockery" userId="f7830a7f-86e1-4a00-b3c2-6f332c2a5e68" providerId="ADAL" clId="{04FC4890-3323-42E1-B1A1-37EF9A1BD259}" dt="2020-05-14T21:05:06.906" v="1294" actId="20577"/>
      <pc:docMkLst>
        <pc:docMk/>
      </pc:docMkLst>
      <pc:sldChg chg="modSp mod">
        <pc:chgData name="Lori Dockery" userId="f7830a7f-86e1-4a00-b3c2-6f332c2a5e68" providerId="ADAL" clId="{04FC4890-3323-42E1-B1A1-37EF9A1BD259}" dt="2020-05-14T20:53:30.629" v="313" actId="20577"/>
        <pc:sldMkLst>
          <pc:docMk/>
          <pc:sldMk cId="0" sldId="258"/>
        </pc:sldMkLst>
        <pc:spChg chg="mod">
          <ac:chgData name="Lori Dockery" userId="f7830a7f-86e1-4a00-b3c2-6f332c2a5e68" providerId="ADAL" clId="{04FC4890-3323-42E1-B1A1-37EF9A1BD259}" dt="2020-05-14T20:53:30.629" v="313" actId="20577"/>
          <ac:spMkLst>
            <pc:docMk/>
            <pc:sldMk cId="0" sldId="258"/>
            <ac:spMk id="5124" creationId="{00000000-0000-0000-0000-000000000000}"/>
          </ac:spMkLst>
        </pc:spChg>
      </pc:sldChg>
      <pc:sldChg chg="modSp mod">
        <pc:chgData name="Lori Dockery" userId="f7830a7f-86e1-4a00-b3c2-6f332c2a5e68" providerId="ADAL" clId="{04FC4890-3323-42E1-B1A1-37EF9A1BD259}" dt="2020-05-14T21:05:06.906" v="1294" actId="20577"/>
        <pc:sldMkLst>
          <pc:docMk/>
          <pc:sldMk cId="841801285" sldId="756"/>
        </pc:sldMkLst>
        <pc:spChg chg="mod">
          <ac:chgData name="Lori Dockery" userId="f7830a7f-86e1-4a00-b3c2-6f332c2a5e68" providerId="ADAL" clId="{04FC4890-3323-42E1-B1A1-37EF9A1BD259}" dt="2020-05-14T21:05:06.906" v="1294" actId="20577"/>
          <ac:spMkLst>
            <pc:docMk/>
            <pc:sldMk cId="841801285" sldId="756"/>
            <ac:spMk id="7" creationId="{00000000-0000-0000-0000-000000000000}"/>
          </ac:spMkLst>
        </pc:spChg>
      </pc:sldChg>
      <pc:sldChg chg="addSp delSp modSp mod">
        <pc:chgData name="Lori Dockery" userId="f7830a7f-86e1-4a00-b3c2-6f332c2a5e68" providerId="ADAL" clId="{04FC4890-3323-42E1-B1A1-37EF9A1BD259}" dt="2020-05-14T20:53:01.949" v="286" actId="6549"/>
        <pc:sldMkLst>
          <pc:docMk/>
          <pc:sldMk cId="1218836034" sldId="772"/>
        </pc:sldMkLst>
        <pc:spChg chg="mod">
          <ac:chgData name="Lori Dockery" userId="f7830a7f-86e1-4a00-b3c2-6f332c2a5e68" providerId="ADAL" clId="{04FC4890-3323-42E1-B1A1-37EF9A1BD259}" dt="2020-05-14T20:53:01.949" v="286" actId="6549"/>
          <ac:spMkLst>
            <pc:docMk/>
            <pc:sldMk cId="1218836034" sldId="772"/>
            <ac:spMk id="3" creationId="{00000000-0000-0000-0000-000000000000}"/>
          </ac:spMkLst>
        </pc:spChg>
        <pc:spChg chg="mod">
          <ac:chgData name="Lori Dockery" userId="f7830a7f-86e1-4a00-b3c2-6f332c2a5e68" providerId="ADAL" clId="{04FC4890-3323-42E1-B1A1-37EF9A1BD259}" dt="2020-05-14T20:50:33.378" v="72" actId="20577"/>
          <ac:spMkLst>
            <pc:docMk/>
            <pc:sldMk cId="1218836034" sldId="772"/>
            <ac:spMk id="6" creationId="{00000000-0000-0000-0000-000000000000}"/>
          </ac:spMkLst>
        </pc:spChg>
        <pc:picChg chg="add mod">
          <ac:chgData name="Lori Dockery" userId="f7830a7f-86e1-4a00-b3c2-6f332c2a5e68" providerId="ADAL" clId="{04FC4890-3323-42E1-B1A1-37EF9A1BD259}" dt="2020-05-14T20:52:39.936" v="277" actId="1036"/>
          <ac:picMkLst>
            <pc:docMk/>
            <pc:sldMk cId="1218836034" sldId="772"/>
            <ac:picMk id="2" creationId="{2D2CBEC1-F940-484E-86D4-0C176536D7CD}"/>
          </ac:picMkLst>
        </pc:picChg>
        <pc:picChg chg="del">
          <ac:chgData name="Lori Dockery" userId="f7830a7f-86e1-4a00-b3c2-6f332c2a5e68" providerId="ADAL" clId="{04FC4890-3323-42E1-B1A1-37EF9A1BD259}" dt="2020-05-14T20:50:30.125" v="67" actId="478"/>
          <ac:picMkLst>
            <pc:docMk/>
            <pc:sldMk cId="1218836034" sldId="772"/>
            <ac:picMk id="8" creationId="{BA51B149-3FF2-4E53-A208-F4DDAFAEA0E0}"/>
          </ac:picMkLst>
        </pc:picChg>
      </pc:sldChg>
      <pc:sldChg chg="add del">
        <pc:chgData name="Lori Dockery" userId="f7830a7f-86e1-4a00-b3c2-6f332c2a5e68" providerId="ADAL" clId="{04FC4890-3323-42E1-B1A1-37EF9A1BD259}" dt="2020-05-14T20:50:05.227" v="52" actId="47"/>
        <pc:sldMkLst>
          <pc:docMk/>
          <pc:sldMk cId="171001051" sldId="789"/>
        </pc:sldMkLst>
      </pc:sldChg>
      <pc:sldChg chg="add del">
        <pc:chgData name="Lori Dockery" userId="f7830a7f-86e1-4a00-b3c2-6f332c2a5e68" providerId="ADAL" clId="{04FC4890-3323-42E1-B1A1-37EF9A1BD259}" dt="2020-05-14T20:50:05.227" v="52" actId="47"/>
        <pc:sldMkLst>
          <pc:docMk/>
          <pc:sldMk cId="3634885282" sldId="790"/>
        </pc:sldMkLst>
      </pc:sldChg>
      <pc:sldChg chg="add del">
        <pc:chgData name="Lori Dockery" userId="f7830a7f-86e1-4a00-b3c2-6f332c2a5e68" providerId="ADAL" clId="{04FC4890-3323-42E1-B1A1-37EF9A1BD259}" dt="2020-05-14T20:50:05.227" v="52" actId="47"/>
        <pc:sldMkLst>
          <pc:docMk/>
          <pc:sldMk cId="3126984986" sldId="809"/>
        </pc:sldMkLst>
      </pc:sldChg>
      <pc:sldChg chg="addSp delSp modSp add del mod">
        <pc:chgData name="Lori Dockery" userId="f7830a7f-86e1-4a00-b3c2-6f332c2a5e68" providerId="ADAL" clId="{04FC4890-3323-42E1-B1A1-37EF9A1BD259}" dt="2020-05-14T21:00:05.424" v="808" actId="20577"/>
        <pc:sldMkLst>
          <pc:docMk/>
          <pc:sldMk cId="2320155643" sldId="812"/>
        </pc:sldMkLst>
        <pc:spChg chg="mod">
          <ac:chgData name="Lori Dockery" userId="f7830a7f-86e1-4a00-b3c2-6f332c2a5e68" providerId="ADAL" clId="{04FC4890-3323-42E1-B1A1-37EF9A1BD259}" dt="2020-05-14T21:00:05.424" v="808" actId="20577"/>
          <ac:spMkLst>
            <pc:docMk/>
            <pc:sldMk cId="2320155643" sldId="812"/>
            <ac:spMk id="3" creationId="{00000000-0000-0000-0000-000000000000}"/>
          </ac:spMkLst>
        </pc:spChg>
        <pc:spChg chg="mod">
          <ac:chgData name="Lori Dockery" userId="f7830a7f-86e1-4a00-b3c2-6f332c2a5e68" providerId="ADAL" clId="{04FC4890-3323-42E1-B1A1-37EF9A1BD259}" dt="2020-05-14T20:56:09.421" v="474" actId="20577"/>
          <ac:spMkLst>
            <pc:docMk/>
            <pc:sldMk cId="2320155643" sldId="812"/>
            <ac:spMk id="6" creationId="{00000000-0000-0000-0000-000000000000}"/>
          </ac:spMkLst>
        </pc:spChg>
        <pc:picChg chg="add del mod">
          <ac:chgData name="Lori Dockery" userId="f7830a7f-86e1-4a00-b3c2-6f332c2a5e68" providerId="ADAL" clId="{04FC4890-3323-42E1-B1A1-37EF9A1BD259}" dt="2020-05-14T20:58:00.309" v="526" actId="478"/>
          <ac:picMkLst>
            <pc:docMk/>
            <pc:sldMk cId="2320155643" sldId="812"/>
            <ac:picMk id="2" creationId="{1912799A-A3B8-4CBF-83F5-6EA747B3A774}"/>
          </ac:picMkLst>
        </pc:picChg>
        <pc:picChg chg="add mod">
          <ac:chgData name="Lori Dockery" userId="f7830a7f-86e1-4a00-b3c2-6f332c2a5e68" providerId="ADAL" clId="{04FC4890-3323-42E1-B1A1-37EF9A1BD259}" dt="2020-05-14T20:58:04.106" v="532" actId="1036"/>
          <ac:picMkLst>
            <pc:docMk/>
            <pc:sldMk cId="2320155643" sldId="812"/>
            <ac:picMk id="4" creationId="{B8B8400F-DB50-400B-A951-72E529538D86}"/>
          </ac:picMkLst>
        </pc:picChg>
        <pc:picChg chg="del">
          <ac:chgData name="Lori Dockery" userId="f7830a7f-86e1-4a00-b3c2-6f332c2a5e68" providerId="ADAL" clId="{04FC4890-3323-42E1-B1A1-37EF9A1BD259}" dt="2020-05-14T20:50:07.556" v="53" actId="478"/>
          <ac:picMkLst>
            <pc:docMk/>
            <pc:sldMk cId="2320155643" sldId="812"/>
            <ac:picMk id="5" creationId="{CF57A044-30E9-46C9-9395-B13A406CAF20}"/>
          </ac:picMkLst>
        </pc:picChg>
      </pc:sldChg>
      <pc:sldChg chg="add del">
        <pc:chgData name="Lori Dockery" userId="f7830a7f-86e1-4a00-b3c2-6f332c2a5e68" providerId="ADAL" clId="{04FC4890-3323-42E1-B1A1-37EF9A1BD259}" dt="2020-05-14T20:49:59.736" v="51" actId="47"/>
        <pc:sldMkLst>
          <pc:docMk/>
          <pc:sldMk cId="2449020882" sldId="813"/>
        </pc:sldMkLst>
      </pc:sldChg>
      <pc:sldChg chg="addSp delSp modSp add mod">
        <pc:chgData name="Lori Dockery" userId="f7830a7f-86e1-4a00-b3c2-6f332c2a5e68" providerId="ADAL" clId="{04FC4890-3323-42E1-B1A1-37EF9A1BD259}" dt="2020-05-14T21:01:07.775" v="945" actId="20577"/>
        <pc:sldMkLst>
          <pc:docMk/>
          <pc:sldMk cId="3105790358" sldId="813"/>
        </pc:sldMkLst>
        <pc:spChg chg="mod">
          <ac:chgData name="Lori Dockery" userId="f7830a7f-86e1-4a00-b3c2-6f332c2a5e68" providerId="ADAL" clId="{04FC4890-3323-42E1-B1A1-37EF9A1BD259}" dt="2020-05-14T21:01:07.775" v="945" actId="20577"/>
          <ac:spMkLst>
            <pc:docMk/>
            <pc:sldMk cId="3105790358" sldId="813"/>
            <ac:spMk id="3" creationId="{00000000-0000-0000-0000-000000000000}"/>
          </ac:spMkLst>
        </pc:spChg>
        <pc:picChg chg="add mod">
          <ac:chgData name="Lori Dockery" userId="f7830a7f-86e1-4a00-b3c2-6f332c2a5e68" providerId="ADAL" clId="{04FC4890-3323-42E1-B1A1-37EF9A1BD259}" dt="2020-05-14T21:00:16.394" v="816" actId="1036"/>
          <ac:picMkLst>
            <pc:docMk/>
            <pc:sldMk cId="3105790358" sldId="813"/>
            <ac:picMk id="2" creationId="{7B82D6A7-C07B-4888-934F-659594DAF48F}"/>
          </ac:picMkLst>
        </pc:picChg>
        <pc:picChg chg="del">
          <ac:chgData name="Lori Dockery" userId="f7830a7f-86e1-4a00-b3c2-6f332c2a5e68" providerId="ADAL" clId="{04FC4890-3323-42E1-B1A1-37EF9A1BD259}" dt="2020-05-14T21:00:09.643" v="810" actId="478"/>
          <ac:picMkLst>
            <pc:docMk/>
            <pc:sldMk cId="3105790358" sldId="813"/>
            <ac:picMk id="4" creationId="{B8B8400F-DB50-400B-A951-72E529538D86}"/>
          </ac:picMkLst>
        </pc:picChg>
      </pc:sldChg>
      <pc:sldChg chg="addSp delSp modSp add mod">
        <pc:chgData name="Lori Dockery" userId="f7830a7f-86e1-4a00-b3c2-6f332c2a5e68" providerId="ADAL" clId="{04FC4890-3323-42E1-B1A1-37EF9A1BD259}" dt="2020-05-14T21:02:21.679" v="1075" actId="20577"/>
        <pc:sldMkLst>
          <pc:docMk/>
          <pc:sldMk cId="841504150" sldId="814"/>
        </pc:sldMkLst>
        <pc:spChg chg="mod">
          <ac:chgData name="Lori Dockery" userId="f7830a7f-86e1-4a00-b3c2-6f332c2a5e68" providerId="ADAL" clId="{04FC4890-3323-42E1-B1A1-37EF9A1BD259}" dt="2020-05-14T21:02:21.679" v="1075" actId="20577"/>
          <ac:spMkLst>
            <pc:docMk/>
            <pc:sldMk cId="841504150" sldId="814"/>
            <ac:spMk id="3" creationId="{00000000-0000-0000-0000-000000000000}"/>
          </ac:spMkLst>
        </pc:spChg>
        <pc:picChg chg="del">
          <ac:chgData name="Lori Dockery" userId="f7830a7f-86e1-4a00-b3c2-6f332c2a5e68" providerId="ADAL" clId="{04FC4890-3323-42E1-B1A1-37EF9A1BD259}" dt="2020-05-14T21:01:13.526" v="947" actId="478"/>
          <ac:picMkLst>
            <pc:docMk/>
            <pc:sldMk cId="841504150" sldId="814"/>
            <ac:picMk id="2" creationId="{7B82D6A7-C07B-4888-934F-659594DAF48F}"/>
          </ac:picMkLst>
        </pc:picChg>
        <pc:picChg chg="add mod">
          <ac:chgData name="Lori Dockery" userId="f7830a7f-86e1-4a00-b3c2-6f332c2a5e68" providerId="ADAL" clId="{04FC4890-3323-42E1-B1A1-37EF9A1BD259}" dt="2020-05-14T21:01:21.610" v="953" actId="1036"/>
          <ac:picMkLst>
            <pc:docMk/>
            <pc:sldMk cId="841504150" sldId="814"/>
            <ac:picMk id="4" creationId="{1C6548A0-5EEA-4540-9FD1-AF1D922CA5E8}"/>
          </ac:picMkLst>
        </pc:picChg>
      </pc:sldChg>
      <pc:sldChg chg="add del">
        <pc:chgData name="Lori Dockery" userId="f7830a7f-86e1-4a00-b3c2-6f332c2a5e68" providerId="ADAL" clId="{04FC4890-3323-42E1-B1A1-37EF9A1BD259}" dt="2020-05-14T20:50:05.227" v="52" actId="47"/>
        <pc:sldMkLst>
          <pc:docMk/>
          <pc:sldMk cId="3842738056" sldId="814"/>
        </pc:sldMkLst>
      </pc:sldChg>
      <pc:sldChg chg="addSp delSp modSp add mod">
        <pc:chgData name="Lori Dockery" userId="f7830a7f-86e1-4a00-b3c2-6f332c2a5e68" providerId="ADAL" clId="{04FC4890-3323-42E1-B1A1-37EF9A1BD259}" dt="2020-05-14T21:03:22.033" v="1132" actId="20577"/>
        <pc:sldMkLst>
          <pc:docMk/>
          <pc:sldMk cId="491279418" sldId="815"/>
        </pc:sldMkLst>
        <pc:spChg chg="mod">
          <ac:chgData name="Lori Dockery" userId="f7830a7f-86e1-4a00-b3c2-6f332c2a5e68" providerId="ADAL" clId="{04FC4890-3323-42E1-B1A1-37EF9A1BD259}" dt="2020-05-14T21:03:22.033" v="1132" actId="20577"/>
          <ac:spMkLst>
            <pc:docMk/>
            <pc:sldMk cId="491279418" sldId="815"/>
            <ac:spMk id="3" creationId="{00000000-0000-0000-0000-000000000000}"/>
          </ac:spMkLst>
        </pc:spChg>
        <pc:picChg chg="add mod">
          <ac:chgData name="Lori Dockery" userId="f7830a7f-86e1-4a00-b3c2-6f332c2a5e68" providerId="ADAL" clId="{04FC4890-3323-42E1-B1A1-37EF9A1BD259}" dt="2020-05-14T21:02:33.165" v="1083" actId="1036"/>
          <ac:picMkLst>
            <pc:docMk/>
            <pc:sldMk cId="491279418" sldId="815"/>
            <ac:picMk id="2" creationId="{32D5667B-3914-4306-A75C-14BCE4838893}"/>
          </ac:picMkLst>
        </pc:picChg>
        <pc:picChg chg="del">
          <ac:chgData name="Lori Dockery" userId="f7830a7f-86e1-4a00-b3c2-6f332c2a5e68" providerId="ADAL" clId="{04FC4890-3323-42E1-B1A1-37EF9A1BD259}" dt="2020-05-14T21:02:26.180" v="1077" actId="478"/>
          <ac:picMkLst>
            <pc:docMk/>
            <pc:sldMk cId="491279418" sldId="815"/>
            <ac:picMk id="4" creationId="{1C6548A0-5EEA-4540-9FD1-AF1D922CA5E8}"/>
          </ac:picMkLst>
        </pc:picChg>
      </pc:sldChg>
      <pc:sldChg chg="add del">
        <pc:chgData name="Lori Dockery" userId="f7830a7f-86e1-4a00-b3c2-6f332c2a5e68" providerId="ADAL" clId="{04FC4890-3323-42E1-B1A1-37EF9A1BD259}" dt="2020-05-14T20:50:05.227" v="52" actId="47"/>
        <pc:sldMkLst>
          <pc:docMk/>
          <pc:sldMk cId="2688652740" sldId="815"/>
        </pc:sldMkLst>
      </pc:sldChg>
      <pc:sldChg chg="add del">
        <pc:chgData name="Lori Dockery" userId="f7830a7f-86e1-4a00-b3c2-6f332c2a5e68" providerId="ADAL" clId="{04FC4890-3323-42E1-B1A1-37EF9A1BD259}" dt="2020-05-14T20:50:05.227" v="52" actId="47"/>
        <pc:sldMkLst>
          <pc:docMk/>
          <pc:sldMk cId="2809115928" sldId="816"/>
        </pc:sldMkLst>
      </pc:sldChg>
      <pc:sldChg chg="addSp delSp modSp add mod">
        <pc:chgData name="Lori Dockery" userId="f7830a7f-86e1-4a00-b3c2-6f332c2a5e68" providerId="ADAL" clId="{04FC4890-3323-42E1-B1A1-37EF9A1BD259}" dt="2020-05-14T21:04:15.620" v="1279" actId="20577"/>
        <pc:sldMkLst>
          <pc:docMk/>
          <pc:sldMk cId="2874277028" sldId="816"/>
        </pc:sldMkLst>
        <pc:spChg chg="mod">
          <ac:chgData name="Lori Dockery" userId="f7830a7f-86e1-4a00-b3c2-6f332c2a5e68" providerId="ADAL" clId="{04FC4890-3323-42E1-B1A1-37EF9A1BD259}" dt="2020-05-14T21:04:15.620" v="1279" actId="20577"/>
          <ac:spMkLst>
            <pc:docMk/>
            <pc:sldMk cId="2874277028" sldId="816"/>
            <ac:spMk id="3" creationId="{00000000-0000-0000-0000-000000000000}"/>
          </ac:spMkLst>
        </pc:spChg>
        <pc:picChg chg="del">
          <ac:chgData name="Lori Dockery" userId="f7830a7f-86e1-4a00-b3c2-6f332c2a5e68" providerId="ADAL" clId="{04FC4890-3323-42E1-B1A1-37EF9A1BD259}" dt="2020-05-14T21:03:25.783" v="1134" actId="478"/>
          <ac:picMkLst>
            <pc:docMk/>
            <pc:sldMk cId="2874277028" sldId="816"/>
            <ac:picMk id="2" creationId="{32D5667B-3914-4306-A75C-14BCE4838893}"/>
          </ac:picMkLst>
        </pc:picChg>
        <pc:picChg chg="add mod">
          <ac:chgData name="Lori Dockery" userId="f7830a7f-86e1-4a00-b3c2-6f332c2a5e68" providerId="ADAL" clId="{04FC4890-3323-42E1-B1A1-37EF9A1BD259}" dt="2020-05-14T21:03:34.567" v="1140" actId="1036"/>
          <ac:picMkLst>
            <pc:docMk/>
            <pc:sldMk cId="2874277028" sldId="816"/>
            <ac:picMk id="4" creationId="{D34A3B9C-380F-45F8-BC90-BD2EE1B8C027}"/>
          </ac:picMkLst>
        </pc:picChg>
      </pc:sldChg>
      <pc:sldChg chg="add del">
        <pc:chgData name="Lori Dockery" userId="f7830a7f-86e1-4a00-b3c2-6f332c2a5e68" providerId="ADAL" clId="{04FC4890-3323-42E1-B1A1-37EF9A1BD259}" dt="2020-05-14T20:50:05.227" v="52" actId="47"/>
        <pc:sldMkLst>
          <pc:docMk/>
          <pc:sldMk cId="1491716691" sldId="817"/>
        </pc:sldMkLst>
      </pc:sldChg>
      <pc:sldChg chg="add del">
        <pc:chgData name="Lori Dockery" userId="f7830a7f-86e1-4a00-b3c2-6f332c2a5e68" providerId="ADAL" clId="{04FC4890-3323-42E1-B1A1-37EF9A1BD259}" dt="2020-05-14T20:50:05.227" v="52" actId="47"/>
        <pc:sldMkLst>
          <pc:docMk/>
          <pc:sldMk cId="3156558835" sldId="818"/>
        </pc:sldMkLst>
      </pc:sldChg>
      <pc:sldChg chg="add del">
        <pc:chgData name="Lori Dockery" userId="f7830a7f-86e1-4a00-b3c2-6f332c2a5e68" providerId="ADAL" clId="{04FC4890-3323-42E1-B1A1-37EF9A1BD259}" dt="2020-05-14T20:50:05.227" v="52" actId="47"/>
        <pc:sldMkLst>
          <pc:docMk/>
          <pc:sldMk cId="3302257174" sldId="819"/>
        </pc:sldMkLst>
      </pc:sldChg>
      <pc:sldChg chg="add del">
        <pc:chgData name="Lori Dockery" userId="f7830a7f-86e1-4a00-b3c2-6f332c2a5e68" providerId="ADAL" clId="{04FC4890-3323-42E1-B1A1-37EF9A1BD259}" dt="2020-05-14T20:50:05.227" v="52" actId="47"/>
        <pc:sldMkLst>
          <pc:docMk/>
          <pc:sldMk cId="3034750921" sldId="820"/>
        </pc:sldMkLst>
      </pc:sldChg>
      <pc:sldChg chg="add del">
        <pc:chgData name="Lori Dockery" userId="f7830a7f-86e1-4a00-b3c2-6f332c2a5e68" providerId="ADAL" clId="{04FC4890-3323-42E1-B1A1-37EF9A1BD259}" dt="2020-05-14T20:50:05.227" v="52" actId="47"/>
        <pc:sldMkLst>
          <pc:docMk/>
          <pc:sldMk cId="708902735" sldId="821"/>
        </pc:sldMkLst>
      </pc:sldChg>
      <pc:sldChg chg="add del">
        <pc:chgData name="Lori Dockery" userId="f7830a7f-86e1-4a00-b3c2-6f332c2a5e68" providerId="ADAL" clId="{04FC4890-3323-42E1-B1A1-37EF9A1BD259}" dt="2020-05-14T20:50:05.227" v="52" actId="47"/>
        <pc:sldMkLst>
          <pc:docMk/>
          <pc:sldMk cId="157921440" sldId="822"/>
        </pc:sldMkLst>
      </pc:sldChg>
      <pc:sldChg chg="add del">
        <pc:chgData name="Lori Dockery" userId="f7830a7f-86e1-4a00-b3c2-6f332c2a5e68" providerId="ADAL" clId="{04FC4890-3323-42E1-B1A1-37EF9A1BD259}" dt="2020-05-14T20:50:05.227" v="52" actId="47"/>
        <pc:sldMkLst>
          <pc:docMk/>
          <pc:sldMk cId="755520562" sldId="823"/>
        </pc:sldMkLst>
      </pc:sldChg>
      <pc:sldChg chg="add del">
        <pc:chgData name="Lori Dockery" userId="f7830a7f-86e1-4a00-b3c2-6f332c2a5e68" providerId="ADAL" clId="{04FC4890-3323-42E1-B1A1-37EF9A1BD259}" dt="2020-05-14T20:50:05.227" v="52" actId="47"/>
        <pc:sldMkLst>
          <pc:docMk/>
          <pc:sldMk cId="724013605" sldId="824"/>
        </pc:sldMkLst>
      </pc:sldChg>
      <pc:sldChg chg="add del">
        <pc:chgData name="Lori Dockery" userId="f7830a7f-86e1-4a00-b3c2-6f332c2a5e68" providerId="ADAL" clId="{04FC4890-3323-42E1-B1A1-37EF9A1BD259}" dt="2020-05-14T20:50:05.227" v="52" actId="47"/>
        <pc:sldMkLst>
          <pc:docMk/>
          <pc:sldMk cId="622888127" sldId="825"/>
        </pc:sldMkLst>
      </pc:sldChg>
      <pc:sldChg chg="add del">
        <pc:chgData name="Lori Dockery" userId="f7830a7f-86e1-4a00-b3c2-6f332c2a5e68" providerId="ADAL" clId="{04FC4890-3323-42E1-B1A1-37EF9A1BD259}" dt="2020-05-14T20:50:05.227" v="52" actId="47"/>
        <pc:sldMkLst>
          <pc:docMk/>
          <pc:sldMk cId="3664726725" sldId="826"/>
        </pc:sldMkLst>
      </pc:sldChg>
      <pc:sldChg chg="add del">
        <pc:chgData name="Lori Dockery" userId="f7830a7f-86e1-4a00-b3c2-6f332c2a5e68" providerId="ADAL" clId="{04FC4890-3323-42E1-B1A1-37EF9A1BD259}" dt="2020-05-14T20:50:05.227" v="52" actId="47"/>
        <pc:sldMkLst>
          <pc:docMk/>
          <pc:sldMk cId="3838544487" sldId="827"/>
        </pc:sldMkLst>
      </pc:sldChg>
      <pc:sldChg chg="add del">
        <pc:chgData name="Lori Dockery" userId="f7830a7f-86e1-4a00-b3c2-6f332c2a5e68" providerId="ADAL" clId="{04FC4890-3323-42E1-B1A1-37EF9A1BD259}" dt="2020-05-14T20:50:05.227" v="52" actId="47"/>
        <pc:sldMkLst>
          <pc:docMk/>
          <pc:sldMk cId="2185898721" sldId="828"/>
        </pc:sldMkLst>
      </pc:sldChg>
      <pc:sldChg chg="add del">
        <pc:chgData name="Lori Dockery" userId="f7830a7f-86e1-4a00-b3c2-6f332c2a5e68" providerId="ADAL" clId="{04FC4890-3323-42E1-B1A1-37EF9A1BD259}" dt="2020-05-14T20:50:05.227" v="52" actId="47"/>
        <pc:sldMkLst>
          <pc:docMk/>
          <pc:sldMk cId="1386115139" sldId="829"/>
        </pc:sldMkLst>
      </pc:sldChg>
      <pc:sldChg chg="add del">
        <pc:chgData name="Lori Dockery" userId="f7830a7f-86e1-4a00-b3c2-6f332c2a5e68" providerId="ADAL" clId="{04FC4890-3323-42E1-B1A1-37EF9A1BD259}" dt="2020-05-14T20:50:05.227" v="52" actId="47"/>
        <pc:sldMkLst>
          <pc:docMk/>
          <pc:sldMk cId="3187017720" sldId="830"/>
        </pc:sldMkLst>
      </pc:sldChg>
      <pc:sldChg chg="add del">
        <pc:chgData name="Lori Dockery" userId="f7830a7f-86e1-4a00-b3c2-6f332c2a5e68" providerId="ADAL" clId="{04FC4890-3323-42E1-B1A1-37EF9A1BD259}" dt="2020-05-14T20:50:05.227" v="52" actId="47"/>
        <pc:sldMkLst>
          <pc:docMk/>
          <pc:sldMk cId="3483328517" sldId="831"/>
        </pc:sldMkLst>
      </pc:sldChg>
      <pc:sldChg chg="add del">
        <pc:chgData name="Lori Dockery" userId="f7830a7f-86e1-4a00-b3c2-6f332c2a5e68" providerId="ADAL" clId="{04FC4890-3323-42E1-B1A1-37EF9A1BD259}" dt="2020-05-14T20:50:05.227" v="52" actId="47"/>
        <pc:sldMkLst>
          <pc:docMk/>
          <pc:sldMk cId="1516712804" sldId="832"/>
        </pc:sldMkLst>
      </pc:sldChg>
    </pc:docChg>
  </pc:docChgLst>
  <pc:docChgLst>
    <pc:chgData name="Lori" userId="f7830a7f-86e1-4a00-b3c2-6f332c2a5e68" providerId="ADAL" clId="{162BB56C-63ED-4069-AA0B-B1A24D6DFEA3}"/>
    <pc:docChg chg="undo custSel delSld modSld">
      <pc:chgData name="Lori" userId="f7830a7f-86e1-4a00-b3c2-6f332c2a5e68" providerId="ADAL" clId="{162BB56C-63ED-4069-AA0B-B1A24D6DFEA3}" dt="2020-11-30T16:51:22.821" v="156" actId="1036"/>
      <pc:docMkLst>
        <pc:docMk/>
      </pc:docMkLst>
      <pc:sldChg chg="modSp mod">
        <pc:chgData name="Lori" userId="f7830a7f-86e1-4a00-b3c2-6f332c2a5e68" providerId="ADAL" clId="{162BB56C-63ED-4069-AA0B-B1A24D6DFEA3}" dt="2020-11-30T16:19:03.598" v="36" actId="20577"/>
        <pc:sldMkLst>
          <pc:docMk/>
          <pc:sldMk cId="0" sldId="258"/>
        </pc:sldMkLst>
        <pc:spChg chg="mod">
          <ac:chgData name="Lori" userId="f7830a7f-86e1-4a00-b3c2-6f332c2a5e68" providerId="ADAL" clId="{162BB56C-63ED-4069-AA0B-B1A24D6DFEA3}" dt="2020-11-30T16:19:03.598" v="36" actId="20577"/>
          <ac:spMkLst>
            <pc:docMk/>
            <pc:sldMk cId="0" sldId="258"/>
            <ac:spMk id="5124" creationId="{00000000-0000-0000-0000-000000000000}"/>
          </ac:spMkLst>
        </pc:spChg>
      </pc:sldChg>
      <pc:sldChg chg="modSp mod">
        <pc:chgData name="Lori" userId="f7830a7f-86e1-4a00-b3c2-6f332c2a5e68" providerId="ADAL" clId="{162BB56C-63ED-4069-AA0B-B1A24D6DFEA3}" dt="2020-11-30T16:20:28.985" v="107" actId="20577"/>
        <pc:sldMkLst>
          <pc:docMk/>
          <pc:sldMk cId="841801285" sldId="756"/>
        </pc:sldMkLst>
        <pc:spChg chg="mod">
          <ac:chgData name="Lori" userId="f7830a7f-86e1-4a00-b3c2-6f332c2a5e68" providerId="ADAL" clId="{162BB56C-63ED-4069-AA0B-B1A24D6DFEA3}" dt="2020-11-30T16:20:28.985" v="107" actId="20577"/>
          <ac:spMkLst>
            <pc:docMk/>
            <pc:sldMk cId="841801285" sldId="756"/>
            <ac:spMk id="7" creationId="{00000000-0000-0000-0000-000000000000}"/>
          </ac:spMkLst>
        </pc:spChg>
      </pc:sldChg>
      <pc:sldChg chg="del">
        <pc:chgData name="Lori" userId="f7830a7f-86e1-4a00-b3c2-6f332c2a5e68" providerId="ADAL" clId="{162BB56C-63ED-4069-AA0B-B1A24D6DFEA3}" dt="2020-11-30T16:20:15.881" v="95" actId="47"/>
        <pc:sldMkLst>
          <pc:docMk/>
          <pc:sldMk cId="94989818" sldId="819"/>
        </pc:sldMkLst>
      </pc:sldChg>
      <pc:sldChg chg="del">
        <pc:chgData name="Lori" userId="f7830a7f-86e1-4a00-b3c2-6f332c2a5e68" providerId="ADAL" clId="{162BB56C-63ED-4069-AA0B-B1A24D6DFEA3}" dt="2020-11-30T16:20:15.881" v="95" actId="47"/>
        <pc:sldMkLst>
          <pc:docMk/>
          <pc:sldMk cId="445471120" sldId="820"/>
        </pc:sldMkLst>
      </pc:sldChg>
      <pc:sldChg chg="addSp delSp modSp mod">
        <pc:chgData name="Lori" userId="f7830a7f-86e1-4a00-b3c2-6f332c2a5e68" providerId="ADAL" clId="{162BB56C-63ED-4069-AA0B-B1A24D6DFEA3}" dt="2020-11-30T16:51:22.821" v="156" actId="1036"/>
        <pc:sldMkLst>
          <pc:docMk/>
          <pc:sldMk cId="1789149837" sldId="821"/>
        </pc:sldMkLst>
        <pc:spChg chg="mod">
          <ac:chgData name="Lori" userId="f7830a7f-86e1-4a00-b3c2-6f332c2a5e68" providerId="ADAL" clId="{162BB56C-63ED-4069-AA0B-B1A24D6DFEA3}" dt="2020-11-30T16:22:52.592" v="129" actId="20577"/>
          <ac:spMkLst>
            <pc:docMk/>
            <pc:sldMk cId="1789149837" sldId="821"/>
            <ac:spMk id="3" creationId="{00000000-0000-0000-0000-000000000000}"/>
          </ac:spMkLst>
        </pc:spChg>
        <pc:spChg chg="mod">
          <ac:chgData name="Lori" userId="f7830a7f-86e1-4a00-b3c2-6f332c2a5e68" providerId="ADAL" clId="{162BB56C-63ED-4069-AA0B-B1A24D6DFEA3}" dt="2020-11-30T16:22:39.688" v="127" actId="20577"/>
          <ac:spMkLst>
            <pc:docMk/>
            <pc:sldMk cId="1789149837" sldId="821"/>
            <ac:spMk id="6" creationId="{00000000-0000-0000-0000-000000000000}"/>
          </ac:spMkLst>
        </pc:spChg>
        <pc:picChg chg="del">
          <ac:chgData name="Lori" userId="f7830a7f-86e1-4a00-b3c2-6f332c2a5e68" providerId="ADAL" clId="{162BB56C-63ED-4069-AA0B-B1A24D6DFEA3}" dt="2020-11-30T16:20:17.383" v="96" actId="478"/>
          <ac:picMkLst>
            <pc:docMk/>
            <pc:sldMk cId="1789149837" sldId="821"/>
            <ac:picMk id="2" creationId="{9762619E-A992-45DD-BDB4-6828A4343122}"/>
          </ac:picMkLst>
        </pc:picChg>
        <pc:picChg chg="add mod">
          <ac:chgData name="Lori" userId="f7830a7f-86e1-4a00-b3c2-6f332c2a5e68" providerId="ADAL" clId="{162BB56C-63ED-4069-AA0B-B1A24D6DFEA3}" dt="2020-11-30T16:51:22.821" v="156" actId="1036"/>
          <ac:picMkLst>
            <pc:docMk/>
            <pc:sldMk cId="1789149837" sldId="821"/>
            <ac:picMk id="2" creationId="{CF6C6ABF-AA6B-4E3F-9850-7D19BF17BC18}"/>
          </ac:picMkLst>
        </pc:picChg>
        <pc:picChg chg="add del mod">
          <ac:chgData name="Lori" userId="f7830a7f-86e1-4a00-b3c2-6f332c2a5e68" providerId="ADAL" clId="{162BB56C-63ED-4069-AA0B-B1A24D6DFEA3}" dt="2020-11-30T16:51:16.690" v="131" actId="478"/>
          <ac:picMkLst>
            <pc:docMk/>
            <pc:sldMk cId="1789149837" sldId="821"/>
            <ac:picMk id="4" creationId="{4F8C0608-6331-43A6-B8E6-E94AA93156A5}"/>
          </ac:picMkLst>
        </pc:picChg>
      </pc:sldChg>
      <pc:sldChg chg="del">
        <pc:chgData name="Lori" userId="f7830a7f-86e1-4a00-b3c2-6f332c2a5e68" providerId="ADAL" clId="{162BB56C-63ED-4069-AA0B-B1A24D6DFEA3}" dt="2020-11-30T16:22:44.033" v="128" actId="47"/>
        <pc:sldMkLst>
          <pc:docMk/>
          <pc:sldMk cId="2131968315" sldId="822"/>
        </pc:sldMkLst>
      </pc:sldChg>
      <pc:sldChg chg="del">
        <pc:chgData name="Lori" userId="f7830a7f-86e1-4a00-b3c2-6f332c2a5e68" providerId="ADAL" clId="{162BB56C-63ED-4069-AA0B-B1A24D6DFEA3}" dt="2020-11-30T16:22:44.033" v="128" actId="47"/>
        <pc:sldMkLst>
          <pc:docMk/>
          <pc:sldMk cId="2116554703" sldId="823"/>
        </pc:sldMkLst>
      </pc:sldChg>
      <pc:sldChg chg="del">
        <pc:chgData name="Lori" userId="f7830a7f-86e1-4a00-b3c2-6f332c2a5e68" providerId="ADAL" clId="{162BB56C-63ED-4069-AA0B-B1A24D6DFEA3}" dt="2020-11-30T16:22:44.033" v="128" actId="47"/>
        <pc:sldMkLst>
          <pc:docMk/>
          <pc:sldMk cId="1849483085" sldId="824"/>
        </pc:sldMkLst>
      </pc:sldChg>
    </pc:docChg>
  </pc:docChgLst>
  <pc:docChgLst>
    <pc:chgData name="Lori Dockery" userId="f7830a7f-86e1-4a00-b3c2-6f332c2a5e68" providerId="ADAL" clId="{BF1E00C4-CE7C-4061-B115-9C74FC200029}"/>
    <pc:docChg chg="undo custSel addSld delSld modSld">
      <pc:chgData name="Lori Dockery" userId="f7830a7f-86e1-4a00-b3c2-6f332c2a5e68" providerId="ADAL" clId="{BF1E00C4-CE7C-4061-B115-9C74FC200029}" dt="2019-10-08T16:15:10.061" v="2991" actId="20577"/>
      <pc:docMkLst>
        <pc:docMk/>
      </pc:docMkLst>
      <pc:sldChg chg="modSp">
        <pc:chgData name="Lori Dockery" userId="f7830a7f-86e1-4a00-b3c2-6f332c2a5e68" providerId="ADAL" clId="{BF1E00C4-CE7C-4061-B115-9C74FC200029}" dt="2019-10-08T13:50:18.059" v="18" actId="20577"/>
        <pc:sldMkLst>
          <pc:docMk/>
          <pc:sldMk cId="0" sldId="258"/>
        </pc:sldMkLst>
        <pc:spChg chg="mod">
          <ac:chgData name="Lori Dockery" userId="f7830a7f-86e1-4a00-b3c2-6f332c2a5e68" providerId="ADAL" clId="{BF1E00C4-CE7C-4061-B115-9C74FC200029}" dt="2019-10-08T13:50:18.059" v="18" actId="20577"/>
          <ac:spMkLst>
            <pc:docMk/>
            <pc:sldMk cId="0" sldId="258"/>
            <ac:spMk id="5124" creationId="{00000000-0000-0000-0000-000000000000}"/>
          </ac:spMkLst>
        </pc:spChg>
      </pc:sldChg>
      <pc:sldChg chg="modSp">
        <pc:chgData name="Lori Dockery" userId="f7830a7f-86e1-4a00-b3c2-6f332c2a5e68" providerId="ADAL" clId="{BF1E00C4-CE7C-4061-B115-9C74FC200029}" dt="2019-10-08T13:50:37.082" v="42" actId="20577"/>
        <pc:sldMkLst>
          <pc:docMk/>
          <pc:sldMk cId="841801285" sldId="756"/>
        </pc:sldMkLst>
        <pc:spChg chg="mod">
          <ac:chgData name="Lori Dockery" userId="f7830a7f-86e1-4a00-b3c2-6f332c2a5e68" providerId="ADAL" clId="{BF1E00C4-CE7C-4061-B115-9C74FC200029}" dt="2019-10-08T13:50:37.082" v="42" actId="20577"/>
          <ac:spMkLst>
            <pc:docMk/>
            <pc:sldMk cId="841801285" sldId="756"/>
            <ac:spMk id="7" creationId="{00000000-0000-0000-0000-000000000000}"/>
          </ac:spMkLst>
        </pc:spChg>
      </pc:sldChg>
      <pc:sldChg chg="addSp delSp modSp">
        <pc:chgData name="Lori Dockery" userId="f7830a7f-86e1-4a00-b3c2-6f332c2a5e68" providerId="ADAL" clId="{BF1E00C4-CE7C-4061-B115-9C74FC200029}" dt="2019-10-08T13:52:39.795" v="255" actId="20577"/>
        <pc:sldMkLst>
          <pc:docMk/>
          <pc:sldMk cId="1218836034" sldId="772"/>
        </pc:sldMkLst>
        <pc:spChg chg="mod">
          <ac:chgData name="Lori Dockery" userId="f7830a7f-86e1-4a00-b3c2-6f332c2a5e68" providerId="ADAL" clId="{BF1E00C4-CE7C-4061-B115-9C74FC200029}" dt="2019-10-08T13:52:39.795" v="255" actId="20577"/>
          <ac:spMkLst>
            <pc:docMk/>
            <pc:sldMk cId="1218836034" sldId="772"/>
            <ac:spMk id="3" creationId="{00000000-0000-0000-0000-000000000000}"/>
          </ac:spMkLst>
        </pc:spChg>
        <pc:picChg chg="add del mod">
          <ac:chgData name="Lori Dockery" userId="f7830a7f-86e1-4a00-b3c2-6f332c2a5e68" providerId="ADAL" clId="{BF1E00C4-CE7C-4061-B115-9C74FC200029}" dt="2019-10-08T13:51:15.197" v="55" actId="478"/>
          <ac:picMkLst>
            <pc:docMk/>
            <pc:sldMk cId="1218836034" sldId="772"/>
            <ac:picMk id="2" creationId="{B5D0957B-408B-49F4-8366-E97845A37CFF}"/>
          </ac:picMkLst>
        </pc:picChg>
        <pc:picChg chg="del">
          <ac:chgData name="Lori Dockery" userId="f7830a7f-86e1-4a00-b3c2-6f332c2a5e68" providerId="ADAL" clId="{BF1E00C4-CE7C-4061-B115-9C74FC200029}" dt="2019-10-08T13:50:56.893" v="44" actId="478"/>
          <ac:picMkLst>
            <pc:docMk/>
            <pc:sldMk cId="1218836034" sldId="772"/>
            <ac:picMk id="4" creationId="{11BBD2E3-80CC-4915-BF5D-1DA829E64507}"/>
          </ac:picMkLst>
        </pc:picChg>
        <pc:picChg chg="add mod">
          <ac:chgData name="Lori Dockery" userId="f7830a7f-86e1-4a00-b3c2-6f332c2a5e68" providerId="ADAL" clId="{BF1E00C4-CE7C-4061-B115-9C74FC200029}" dt="2019-10-08T13:51:27.159" v="64" actId="1036"/>
          <ac:picMkLst>
            <pc:docMk/>
            <pc:sldMk cId="1218836034" sldId="772"/>
            <ac:picMk id="5" creationId="{0D7D897B-915A-418B-8A6D-41380D5C08F8}"/>
          </ac:picMkLst>
        </pc:picChg>
      </pc:sldChg>
      <pc:sldChg chg="del">
        <pc:chgData name="Lori Dockery" userId="f7830a7f-86e1-4a00-b3c2-6f332c2a5e68" providerId="ADAL" clId="{BF1E00C4-CE7C-4061-B115-9C74FC200029}" dt="2019-10-08T13:51:05.480" v="54" actId="2696"/>
        <pc:sldMkLst>
          <pc:docMk/>
          <pc:sldMk cId="427413318" sldId="787"/>
        </pc:sldMkLst>
      </pc:sldChg>
      <pc:sldChg chg="del">
        <pc:chgData name="Lori Dockery" userId="f7830a7f-86e1-4a00-b3c2-6f332c2a5e68" providerId="ADAL" clId="{BF1E00C4-CE7C-4061-B115-9C74FC200029}" dt="2019-10-08T13:50:48.598" v="43" actId="2696"/>
        <pc:sldMkLst>
          <pc:docMk/>
          <pc:sldMk cId="2822596491" sldId="788"/>
        </pc:sldMkLst>
      </pc:sldChg>
      <pc:sldChg chg="addSp delSp modSp">
        <pc:chgData name="Lori Dockery" userId="f7830a7f-86e1-4a00-b3c2-6f332c2a5e68" providerId="ADAL" clId="{BF1E00C4-CE7C-4061-B115-9C74FC200029}" dt="2019-10-08T16:13:02.173" v="2552" actId="20577"/>
        <pc:sldMkLst>
          <pc:docMk/>
          <pc:sldMk cId="171001051" sldId="789"/>
        </pc:sldMkLst>
        <pc:spChg chg="mod">
          <ac:chgData name="Lori Dockery" userId="f7830a7f-86e1-4a00-b3c2-6f332c2a5e68" providerId="ADAL" clId="{BF1E00C4-CE7C-4061-B115-9C74FC200029}" dt="2019-10-08T16:13:02.173" v="2552" actId="20577"/>
          <ac:spMkLst>
            <pc:docMk/>
            <pc:sldMk cId="171001051" sldId="789"/>
            <ac:spMk id="3" creationId="{00000000-0000-0000-0000-000000000000}"/>
          </ac:spMkLst>
        </pc:spChg>
        <pc:picChg chg="del">
          <ac:chgData name="Lori Dockery" userId="f7830a7f-86e1-4a00-b3c2-6f332c2a5e68" providerId="ADAL" clId="{BF1E00C4-CE7C-4061-B115-9C74FC200029}" dt="2019-10-08T16:00:12.192" v="2476" actId="478"/>
          <ac:picMkLst>
            <pc:docMk/>
            <pc:sldMk cId="171001051" sldId="789"/>
            <ac:picMk id="2" creationId="{723E3C14-A192-4766-AB70-4E5D7038FA83}"/>
          </ac:picMkLst>
        </pc:picChg>
        <pc:picChg chg="add mod">
          <ac:chgData name="Lori Dockery" userId="f7830a7f-86e1-4a00-b3c2-6f332c2a5e68" providerId="ADAL" clId="{BF1E00C4-CE7C-4061-B115-9C74FC200029}" dt="2019-10-08T16:12:37.167" v="2485" actId="1036"/>
          <ac:picMkLst>
            <pc:docMk/>
            <pc:sldMk cId="171001051" sldId="789"/>
            <ac:picMk id="4" creationId="{0492F535-9C1B-4997-A679-ADD2572E5241}"/>
          </ac:picMkLst>
        </pc:picChg>
      </pc:sldChg>
      <pc:sldChg chg="modSp">
        <pc:chgData name="Lori Dockery" userId="f7830a7f-86e1-4a00-b3c2-6f332c2a5e68" providerId="ADAL" clId="{BF1E00C4-CE7C-4061-B115-9C74FC200029}" dt="2019-10-08T15:44:30.835" v="2431" actId="20577"/>
        <pc:sldMkLst>
          <pc:docMk/>
          <pc:sldMk cId="3634885282" sldId="790"/>
        </pc:sldMkLst>
        <pc:spChg chg="mod">
          <ac:chgData name="Lori Dockery" userId="f7830a7f-86e1-4a00-b3c2-6f332c2a5e68" providerId="ADAL" clId="{BF1E00C4-CE7C-4061-B115-9C74FC200029}" dt="2019-10-08T15:44:30.835" v="2431" actId="20577"/>
          <ac:spMkLst>
            <pc:docMk/>
            <pc:sldMk cId="3634885282" sldId="790"/>
            <ac:spMk id="7" creationId="{00000000-0000-0000-0000-000000000000}"/>
          </ac:spMkLst>
        </pc:spChg>
      </pc:sldChg>
      <pc:sldChg chg="addSp delSp modSp">
        <pc:chgData name="Lori Dockery" userId="f7830a7f-86e1-4a00-b3c2-6f332c2a5e68" providerId="ADAL" clId="{BF1E00C4-CE7C-4061-B115-9C74FC200029}" dt="2019-10-08T16:14:04.637" v="2739" actId="313"/>
        <pc:sldMkLst>
          <pc:docMk/>
          <pc:sldMk cId="164267342" sldId="791"/>
        </pc:sldMkLst>
        <pc:spChg chg="mod">
          <ac:chgData name="Lori Dockery" userId="f7830a7f-86e1-4a00-b3c2-6f332c2a5e68" providerId="ADAL" clId="{BF1E00C4-CE7C-4061-B115-9C74FC200029}" dt="2019-10-08T16:14:04.637" v="2739" actId="313"/>
          <ac:spMkLst>
            <pc:docMk/>
            <pc:sldMk cId="164267342" sldId="791"/>
            <ac:spMk id="3" creationId="{00000000-0000-0000-0000-000000000000}"/>
          </ac:spMkLst>
        </pc:spChg>
        <pc:picChg chg="add mod">
          <ac:chgData name="Lori Dockery" userId="f7830a7f-86e1-4a00-b3c2-6f332c2a5e68" providerId="ADAL" clId="{BF1E00C4-CE7C-4061-B115-9C74FC200029}" dt="2019-10-08T16:13:39.562" v="2653" actId="1036"/>
          <ac:picMkLst>
            <pc:docMk/>
            <pc:sldMk cId="164267342" sldId="791"/>
            <ac:picMk id="2" creationId="{01EF2038-FC74-4403-8A02-C63E3FC3457D}"/>
          </ac:picMkLst>
        </pc:picChg>
        <pc:picChg chg="del">
          <ac:chgData name="Lori Dockery" userId="f7830a7f-86e1-4a00-b3c2-6f332c2a5e68" providerId="ADAL" clId="{BF1E00C4-CE7C-4061-B115-9C74FC200029}" dt="2019-10-08T16:00:07.239" v="2474" actId="478"/>
          <ac:picMkLst>
            <pc:docMk/>
            <pc:sldMk cId="164267342" sldId="791"/>
            <ac:picMk id="4" creationId="{3620AF6D-DAC3-4A34-97CC-C51C08A9344A}"/>
          </ac:picMkLst>
        </pc:picChg>
      </pc:sldChg>
      <pc:sldChg chg="addSp delSp modSp">
        <pc:chgData name="Lori Dockery" userId="f7830a7f-86e1-4a00-b3c2-6f332c2a5e68" providerId="ADAL" clId="{BF1E00C4-CE7C-4061-B115-9C74FC200029}" dt="2019-10-08T16:14:32.603" v="2845" actId="20577"/>
        <pc:sldMkLst>
          <pc:docMk/>
          <pc:sldMk cId="274768967" sldId="792"/>
        </pc:sldMkLst>
        <pc:spChg chg="mod">
          <ac:chgData name="Lori Dockery" userId="f7830a7f-86e1-4a00-b3c2-6f332c2a5e68" providerId="ADAL" clId="{BF1E00C4-CE7C-4061-B115-9C74FC200029}" dt="2019-10-08T16:14:32.603" v="2845" actId="20577"/>
          <ac:spMkLst>
            <pc:docMk/>
            <pc:sldMk cId="274768967" sldId="792"/>
            <ac:spMk id="3" creationId="{00000000-0000-0000-0000-000000000000}"/>
          </ac:spMkLst>
        </pc:spChg>
        <pc:picChg chg="del">
          <ac:chgData name="Lori Dockery" userId="f7830a7f-86e1-4a00-b3c2-6f332c2a5e68" providerId="ADAL" clId="{BF1E00C4-CE7C-4061-B115-9C74FC200029}" dt="2019-10-08T16:00:06.062" v="2473" actId="478"/>
          <ac:picMkLst>
            <pc:docMk/>
            <pc:sldMk cId="274768967" sldId="792"/>
            <ac:picMk id="2" creationId="{F3E8EBED-ADC0-42AD-9EF1-CAF37868A6DF}"/>
          </ac:picMkLst>
        </pc:picChg>
        <pc:picChg chg="add mod">
          <ac:chgData name="Lori Dockery" userId="f7830a7f-86e1-4a00-b3c2-6f332c2a5e68" providerId="ADAL" clId="{BF1E00C4-CE7C-4061-B115-9C74FC200029}" dt="2019-10-08T16:14:13.457" v="2748" actId="1036"/>
          <ac:picMkLst>
            <pc:docMk/>
            <pc:sldMk cId="274768967" sldId="792"/>
            <ac:picMk id="4" creationId="{B23C9B42-C4FA-4A1E-B882-05223E54D101}"/>
          </ac:picMkLst>
        </pc:picChg>
      </pc:sldChg>
      <pc:sldChg chg="addSp delSp modSp">
        <pc:chgData name="Lori Dockery" userId="f7830a7f-86e1-4a00-b3c2-6f332c2a5e68" providerId="ADAL" clId="{BF1E00C4-CE7C-4061-B115-9C74FC200029}" dt="2019-10-08T16:15:10.061" v="2991" actId="20577"/>
        <pc:sldMkLst>
          <pc:docMk/>
          <pc:sldMk cId="1578280092" sldId="793"/>
        </pc:sldMkLst>
        <pc:spChg chg="mod">
          <ac:chgData name="Lori Dockery" userId="f7830a7f-86e1-4a00-b3c2-6f332c2a5e68" providerId="ADAL" clId="{BF1E00C4-CE7C-4061-B115-9C74FC200029}" dt="2019-10-08T16:15:10.061" v="2991" actId="20577"/>
          <ac:spMkLst>
            <pc:docMk/>
            <pc:sldMk cId="1578280092" sldId="793"/>
            <ac:spMk id="3" creationId="{00000000-0000-0000-0000-000000000000}"/>
          </ac:spMkLst>
        </pc:spChg>
        <pc:picChg chg="add mod">
          <ac:chgData name="Lori Dockery" userId="f7830a7f-86e1-4a00-b3c2-6f332c2a5e68" providerId="ADAL" clId="{BF1E00C4-CE7C-4061-B115-9C74FC200029}" dt="2019-10-08T16:14:40.679" v="2854" actId="1036"/>
          <ac:picMkLst>
            <pc:docMk/>
            <pc:sldMk cId="1578280092" sldId="793"/>
            <ac:picMk id="2" creationId="{4D3B4D8D-853F-4652-A12D-96E9BEC1F0D9}"/>
          </ac:picMkLst>
        </pc:picChg>
        <pc:picChg chg="del">
          <ac:chgData name="Lori Dockery" userId="f7830a7f-86e1-4a00-b3c2-6f332c2a5e68" providerId="ADAL" clId="{BF1E00C4-CE7C-4061-B115-9C74FC200029}" dt="2019-10-08T16:00:04.798" v="2472" actId="478"/>
          <ac:picMkLst>
            <pc:docMk/>
            <pc:sldMk cId="1578280092" sldId="793"/>
            <ac:picMk id="4" creationId="{41E8F96E-67CA-4BF3-9F19-DB62E6A30B93}"/>
          </ac:picMkLst>
        </pc:picChg>
      </pc:sldChg>
      <pc:sldChg chg="addSp delSp modSp">
        <pc:chgData name="Lori Dockery" userId="f7830a7f-86e1-4a00-b3c2-6f332c2a5e68" providerId="ADAL" clId="{BF1E00C4-CE7C-4061-B115-9C74FC200029}" dt="2019-10-08T16:13:26.222" v="2644" actId="20577"/>
        <pc:sldMkLst>
          <pc:docMk/>
          <pc:sldMk cId="73895938" sldId="794"/>
        </pc:sldMkLst>
        <pc:spChg chg="mod">
          <ac:chgData name="Lori Dockery" userId="f7830a7f-86e1-4a00-b3c2-6f332c2a5e68" providerId="ADAL" clId="{BF1E00C4-CE7C-4061-B115-9C74FC200029}" dt="2019-10-08T16:13:26.222" v="2644" actId="20577"/>
          <ac:spMkLst>
            <pc:docMk/>
            <pc:sldMk cId="73895938" sldId="794"/>
            <ac:spMk id="3" creationId="{00000000-0000-0000-0000-000000000000}"/>
          </ac:spMkLst>
        </pc:spChg>
        <pc:picChg chg="del">
          <ac:chgData name="Lori Dockery" userId="f7830a7f-86e1-4a00-b3c2-6f332c2a5e68" providerId="ADAL" clId="{BF1E00C4-CE7C-4061-B115-9C74FC200029}" dt="2019-10-08T16:00:08.511" v="2475" actId="478"/>
          <ac:picMkLst>
            <pc:docMk/>
            <pc:sldMk cId="73895938" sldId="794"/>
            <ac:picMk id="2" creationId="{3A52FA77-E319-49C5-A6B0-47F9A25DAF12}"/>
          </ac:picMkLst>
        </pc:picChg>
        <pc:picChg chg="add mod">
          <ac:chgData name="Lori Dockery" userId="f7830a7f-86e1-4a00-b3c2-6f332c2a5e68" providerId="ADAL" clId="{BF1E00C4-CE7C-4061-B115-9C74FC200029}" dt="2019-10-08T16:13:10.748" v="2561" actId="1036"/>
          <ac:picMkLst>
            <pc:docMk/>
            <pc:sldMk cId="73895938" sldId="794"/>
            <ac:picMk id="4" creationId="{42E47C89-7FAF-475A-8014-93FBFDB2CD02}"/>
          </ac:picMkLst>
        </pc:picChg>
      </pc:sldChg>
      <pc:sldChg chg="del">
        <pc:chgData name="Lori Dockery" userId="f7830a7f-86e1-4a00-b3c2-6f332c2a5e68" providerId="ADAL" clId="{BF1E00C4-CE7C-4061-B115-9C74FC200029}" dt="2019-10-08T15:30:26.296" v="1417" actId="2696"/>
        <pc:sldMkLst>
          <pc:docMk/>
          <pc:sldMk cId="2327417998" sldId="795"/>
        </pc:sldMkLst>
      </pc:sldChg>
      <pc:sldChg chg="addSp delSp modSp add">
        <pc:chgData name="Lori Dockery" userId="f7830a7f-86e1-4a00-b3c2-6f332c2a5e68" providerId="ADAL" clId="{BF1E00C4-CE7C-4061-B115-9C74FC200029}" dt="2019-10-08T15:31:43.505" v="1551" actId="20577"/>
        <pc:sldMkLst>
          <pc:docMk/>
          <pc:sldMk cId="2703522228" sldId="795"/>
        </pc:sldMkLst>
        <pc:spChg chg="mod">
          <ac:chgData name="Lori Dockery" userId="f7830a7f-86e1-4a00-b3c2-6f332c2a5e68" providerId="ADAL" clId="{BF1E00C4-CE7C-4061-B115-9C74FC200029}" dt="2019-10-08T15:31:43.505" v="1551" actId="20577"/>
          <ac:spMkLst>
            <pc:docMk/>
            <pc:sldMk cId="2703522228" sldId="795"/>
            <ac:spMk id="3" creationId="{00000000-0000-0000-0000-000000000000}"/>
          </ac:spMkLst>
        </pc:spChg>
        <pc:spChg chg="mod">
          <ac:chgData name="Lori Dockery" userId="f7830a7f-86e1-4a00-b3c2-6f332c2a5e68" providerId="ADAL" clId="{BF1E00C4-CE7C-4061-B115-9C74FC200029}" dt="2019-10-08T15:30:44.354" v="1438" actId="20577"/>
          <ac:spMkLst>
            <pc:docMk/>
            <pc:sldMk cId="2703522228" sldId="795"/>
            <ac:spMk id="6" creationId="{00000000-0000-0000-0000-000000000000}"/>
          </ac:spMkLst>
        </pc:spChg>
        <pc:picChg chg="del">
          <ac:chgData name="Lori Dockery" userId="f7830a7f-86e1-4a00-b3c2-6f332c2a5e68" providerId="ADAL" clId="{BF1E00C4-CE7C-4061-B115-9C74FC200029}" dt="2019-10-08T15:30:46.378" v="1439" actId="478"/>
          <ac:picMkLst>
            <pc:docMk/>
            <pc:sldMk cId="2703522228" sldId="795"/>
            <ac:picMk id="2" creationId="{0EAC90A7-036C-4C1B-9A9A-F5683F1CA6AD}"/>
          </ac:picMkLst>
        </pc:picChg>
        <pc:picChg chg="add mod">
          <ac:chgData name="Lori Dockery" userId="f7830a7f-86e1-4a00-b3c2-6f332c2a5e68" providerId="ADAL" clId="{BF1E00C4-CE7C-4061-B115-9C74FC200029}" dt="2019-10-08T15:31:10.348" v="1453" actId="1036"/>
          <ac:picMkLst>
            <pc:docMk/>
            <pc:sldMk cId="2703522228" sldId="795"/>
            <ac:picMk id="4" creationId="{C138AD4E-5C88-4AD3-AECF-51BBC2DAF3F0}"/>
          </ac:picMkLst>
        </pc:picChg>
      </pc:sldChg>
      <pc:sldChg chg="add del">
        <pc:chgData name="Lori Dockery" userId="f7830a7f-86e1-4a00-b3c2-6f332c2a5e68" providerId="ADAL" clId="{BF1E00C4-CE7C-4061-B115-9C74FC200029}" dt="2019-10-08T15:30:48.216" v="1440" actId="2696"/>
        <pc:sldMkLst>
          <pc:docMk/>
          <pc:sldMk cId="1154489217" sldId="796"/>
        </pc:sldMkLst>
      </pc:sldChg>
      <pc:sldChg chg="del">
        <pc:chgData name="Lori Dockery" userId="f7830a7f-86e1-4a00-b3c2-6f332c2a5e68" providerId="ADAL" clId="{BF1E00C4-CE7C-4061-B115-9C74FC200029}" dt="2019-10-08T15:30:26.291" v="1416" actId="2696"/>
        <pc:sldMkLst>
          <pc:docMk/>
          <pc:sldMk cId="3254222273" sldId="796"/>
        </pc:sldMkLst>
      </pc:sldChg>
      <pc:sldChg chg="addSp delSp modSp">
        <pc:chgData name="Lori Dockery" userId="f7830a7f-86e1-4a00-b3c2-6f332c2a5e68" providerId="ADAL" clId="{BF1E00C4-CE7C-4061-B115-9C74FC200029}" dt="2019-10-08T14:03:11.656" v="917" actId="20577"/>
        <pc:sldMkLst>
          <pc:docMk/>
          <pc:sldMk cId="444864672" sldId="797"/>
        </pc:sldMkLst>
        <pc:spChg chg="mod">
          <ac:chgData name="Lori Dockery" userId="f7830a7f-86e1-4a00-b3c2-6f332c2a5e68" providerId="ADAL" clId="{BF1E00C4-CE7C-4061-B115-9C74FC200029}" dt="2019-10-08T14:03:11.656" v="917" actId="20577"/>
          <ac:spMkLst>
            <pc:docMk/>
            <pc:sldMk cId="444864672" sldId="797"/>
            <ac:spMk id="3" creationId="{00000000-0000-0000-0000-000000000000}"/>
          </ac:spMkLst>
        </pc:spChg>
        <pc:picChg chg="del">
          <ac:chgData name="Lori Dockery" userId="f7830a7f-86e1-4a00-b3c2-6f332c2a5e68" providerId="ADAL" clId="{BF1E00C4-CE7C-4061-B115-9C74FC200029}" dt="2019-10-08T13:52:55.607" v="256" actId="478"/>
          <ac:picMkLst>
            <pc:docMk/>
            <pc:sldMk cId="444864672" sldId="797"/>
            <ac:picMk id="2" creationId="{851AD887-A4D2-4993-978F-F85B22240157}"/>
          </ac:picMkLst>
        </pc:picChg>
        <pc:picChg chg="add mod">
          <ac:chgData name="Lori Dockery" userId="f7830a7f-86e1-4a00-b3c2-6f332c2a5e68" providerId="ADAL" clId="{BF1E00C4-CE7C-4061-B115-9C74FC200029}" dt="2019-10-08T13:53:15.399" v="267" actId="1036"/>
          <ac:picMkLst>
            <pc:docMk/>
            <pc:sldMk cId="444864672" sldId="797"/>
            <ac:picMk id="4" creationId="{29B62AB7-D389-4FE6-A4DF-04E660FCD525}"/>
          </ac:picMkLst>
        </pc:picChg>
      </pc:sldChg>
      <pc:sldChg chg="addSp delSp modSp">
        <pc:chgData name="Lori Dockery" userId="f7830a7f-86e1-4a00-b3c2-6f332c2a5e68" providerId="ADAL" clId="{BF1E00C4-CE7C-4061-B115-9C74FC200029}" dt="2019-10-08T14:02:09.126" v="859" actId="20577"/>
        <pc:sldMkLst>
          <pc:docMk/>
          <pc:sldMk cId="2526564683" sldId="798"/>
        </pc:sldMkLst>
        <pc:spChg chg="mod">
          <ac:chgData name="Lori Dockery" userId="f7830a7f-86e1-4a00-b3c2-6f332c2a5e68" providerId="ADAL" clId="{BF1E00C4-CE7C-4061-B115-9C74FC200029}" dt="2019-10-08T14:02:09.126" v="859" actId="20577"/>
          <ac:spMkLst>
            <pc:docMk/>
            <pc:sldMk cId="2526564683" sldId="798"/>
            <ac:spMk id="3" creationId="{00000000-0000-0000-0000-000000000000}"/>
          </ac:spMkLst>
        </pc:spChg>
        <pc:picChg chg="add del">
          <ac:chgData name="Lori Dockery" userId="f7830a7f-86e1-4a00-b3c2-6f332c2a5e68" providerId="ADAL" clId="{BF1E00C4-CE7C-4061-B115-9C74FC200029}" dt="2019-10-08T13:53:26.082" v="269" actId="478"/>
          <ac:picMkLst>
            <pc:docMk/>
            <pc:sldMk cId="2526564683" sldId="798"/>
            <ac:picMk id="2" creationId="{BA1D5291-3FC0-4085-A19F-70218CCEF98B}"/>
          </ac:picMkLst>
        </pc:picChg>
        <pc:picChg chg="add mod">
          <ac:chgData name="Lori Dockery" userId="f7830a7f-86e1-4a00-b3c2-6f332c2a5e68" providerId="ADAL" clId="{BF1E00C4-CE7C-4061-B115-9C74FC200029}" dt="2019-10-08T13:53:36.298" v="278" actId="1036"/>
          <ac:picMkLst>
            <pc:docMk/>
            <pc:sldMk cId="2526564683" sldId="798"/>
            <ac:picMk id="4" creationId="{7D82B337-91AF-493D-9278-397A8FABCF09}"/>
          </ac:picMkLst>
        </pc:picChg>
        <pc:picChg chg="del">
          <ac:chgData name="Lori Dockery" userId="f7830a7f-86e1-4a00-b3c2-6f332c2a5e68" providerId="ADAL" clId="{BF1E00C4-CE7C-4061-B115-9C74FC200029}" dt="2019-10-08T13:52:56.759" v="257" actId="478"/>
          <ac:picMkLst>
            <pc:docMk/>
            <pc:sldMk cId="2526564683" sldId="798"/>
            <ac:picMk id="5" creationId="{4368732E-D965-4FA0-8BC7-D4658E6C86F9}"/>
          </ac:picMkLst>
        </pc:picChg>
      </pc:sldChg>
      <pc:sldChg chg="addSp delSp modSp">
        <pc:chgData name="Lori Dockery" userId="f7830a7f-86e1-4a00-b3c2-6f332c2a5e68" providerId="ADAL" clId="{BF1E00C4-CE7C-4061-B115-9C74FC200029}" dt="2019-10-08T14:03:44.153" v="969" actId="20577"/>
        <pc:sldMkLst>
          <pc:docMk/>
          <pc:sldMk cId="2050266473" sldId="799"/>
        </pc:sldMkLst>
        <pc:spChg chg="mod">
          <ac:chgData name="Lori Dockery" userId="f7830a7f-86e1-4a00-b3c2-6f332c2a5e68" providerId="ADAL" clId="{BF1E00C4-CE7C-4061-B115-9C74FC200029}" dt="2019-10-08T14:03:44.153" v="969" actId="20577"/>
          <ac:spMkLst>
            <pc:docMk/>
            <pc:sldMk cId="2050266473" sldId="799"/>
            <ac:spMk id="3" creationId="{00000000-0000-0000-0000-000000000000}"/>
          </ac:spMkLst>
        </pc:spChg>
        <pc:picChg chg="del">
          <ac:chgData name="Lori Dockery" userId="f7830a7f-86e1-4a00-b3c2-6f332c2a5e68" providerId="ADAL" clId="{BF1E00C4-CE7C-4061-B115-9C74FC200029}" dt="2019-10-08T13:52:58.143" v="258" actId="478"/>
          <ac:picMkLst>
            <pc:docMk/>
            <pc:sldMk cId="2050266473" sldId="799"/>
            <ac:picMk id="2" creationId="{FBFB6D37-FF7E-4537-9632-7B5BD5E8ABEA}"/>
          </ac:picMkLst>
        </pc:picChg>
        <pc:picChg chg="add mod">
          <ac:chgData name="Lori Dockery" userId="f7830a7f-86e1-4a00-b3c2-6f332c2a5e68" providerId="ADAL" clId="{BF1E00C4-CE7C-4061-B115-9C74FC200029}" dt="2019-10-08T13:53:45.492" v="287" actId="1036"/>
          <ac:picMkLst>
            <pc:docMk/>
            <pc:sldMk cId="2050266473" sldId="799"/>
            <ac:picMk id="4" creationId="{FF949FF8-A30B-4887-BC44-BC1C41B3B728}"/>
          </ac:picMkLst>
        </pc:picChg>
      </pc:sldChg>
      <pc:sldChg chg="addSp delSp modSp">
        <pc:chgData name="Lori Dockery" userId="f7830a7f-86e1-4a00-b3c2-6f332c2a5e68" providerId="ADAL" clId="{BF1E00C4-CE7C-4061-B115-9C74FC200029}" dt="2019-10-08T15:54:45.078" v="2441" actId="1036"/>
        <pc:sldMkLst>
          <pc:docMk/>
          <pc:sldMk cId="3588946814" sldId="800"/>
        </pc:sldMkLst>
        <pc:spChg chg="mod">
          <ac:chgData name="Lori Dockery" userId="f7830a7f-86e1-4a00-b3c2-6f332c2a5e68" providerId="ADAL" clId="{BF1E00C4-CE7C-4061-B115-9C74FC200029}" dt="2019-10-08T15:13:50.847" v="1041" actId="20577"/>
          <ac:spMkLst>
            <pc:docMk/>
            <pc:sldMk cId="3588946814" sldId="800"/>
            <ac:spMk id="3" creationId="{00000000-0000-0000-0000-000000000000}"/>
          </ac:spMkLst>
        </pc:spChg>
        <pc:picChg chg="add del mod">
          <ac:chgData name="Lori Dockery" userId="f7830a7f-86e1-4a00-b3c2-6f332c2a5e68" providerId="ADAL" clId="{BF1E00C4-CE7C-4061-B115-9C74FC200029}" dt="2019-10-08T15:54:37.003" v="2432" actId="478"/>
          <ac:picMkLst>
            <pc:docMk/>
            <pc:sldMk cId="3588946814" sldId="800"/>
            <ac:picMk id="2" creationId="{41D52DBA-D41A-4D79-9F2D-07DBC8917EB7}"/>
          </ac:picMkLst>
        </pc:picChg>
        <pc:picChg chg="add mod">
          <ac:chgData name="Lori Dockery" userId="f7830a7f-86e1-4a00-b3c2-6f332c2a5e68" providerId="ADAL" clId="{BF1E00C4-CE7C-4061-B115-9C74FC200029}" dt="2019-10-08T15:54:45.078" v="2441" actId="1036"/>
          <ac:picMkLst>
            <pc:docMk/>
            <pc:sldMk cId="3588946814" sldId="800"/>
            <ac:picMk id="4" creationId="{D2D92B62-6801-45ED-BC5A-E644E8E2195D}"/>
          </ac:picMkLst>
        </pc:picChg>
        <pc:picChg chg="del">
          <ac:chgData name="Lori Dockery" userId="f7830a7f-86e1-4a00-b3c2-6f332c2a5e68" providerId="ADAL" clId="{BF1E00C4-CE7C-4061-B115-9C74FC200029}" dt="2019-10-08T15:13:22.247" v="977" actId="478"/>
          <ac:picMkLst>
            <pc:docMk/>
            <pc:sldMk cId="3588946814" sldId="800"/>
            <ac:picMk id="5" creationId="{646C9A67-238D-4994-A74F-E14BDAFFF1DE}"/>
          </ac:picMkLst>
        </pc:picChg>
      </pc:sldChg>
      <pc:sldChg chg="addSp delSp modSp">
        <pc:chgData name="Lori Dockery" userId="f7830a7f-86e1-4a00-b3c2-6f332c2a5e68" providerId="ADAL" clId="{BF1E00C4-CE7C-4061-B115-9C74FC200029}" dt="2019-10-08T15:54:58.480" v="2451" actId="1036"/>
        <pc:sldMkLst>
          <pc:docMk/>
          <pc:sldMk cId="3287824945" sldId="801"/>
        </pc:sldMkLst>
        <pc:spChg chg="mod">
          <ac:chgData name="Lori Dockery" userId="f7830a7f-86e1-4a00-b3c2-6f332c2a5e68" providerId="ADAL" clId="{BF1E00C4-CE7C-4061-B115-9C74FC200029}" dt="2019-10-08T15:15:09.430" v="1228" actId="20577"/>
          <ac:spMkLst>
            <pc:docMk/>
            <pc:sldMk cId="3287824945" sldId="801"/>
            <ac:spMk id="3" creationId="{00000000-0000-0000-0000-000000000000}"/>
          </ac:spMkLst>
        </pc:spChg>
        <pc:picChg chg="del">
          <ac:chgData name="Lori Dockery" userId="f7830a7f-86e1-4a00-b3c2-6f332c2a5e68" providerId="ADAL" clId="{BF1E00C4-CE7C-4061-B115-9C74FC200029}" dt="2019-10-08T15:13:20.231" v="976" actId="478"/>
          <ac:picMkLst>
            <pc:docMk/>
            <pc:sldMk cId="3287824945" sldId="801"/>
            <ac:picMk id="2" creationId="{55175004-A589-4BA0-B911-43867094CC5A}"/>
          </ac:picMkLst>
        </pc:picChg>
        <pc:picChg chg="add del mod">
          <ac:chgData name="Lori Dockery" userId="f7830a7f-86e1-4a00-b3c2-6f332c2a5e68" providerId="ADAL" clId="{BF1E00C4-CE7C-4061-B115-9C74FC200029}" dt="2019-10-08T15:54:49.190" v="2442" actId="478"/>
          <ac:picMkLst>
            <pc:docMk/>
            <pc:sldMk cId="3287824945" sldId="801"/>
            <ac:picMk id="4" creationId="{D2B1D58A-BEDB-432C-AC49-51A91F08F344}"/>
          </ac:picMkLst>
        </pc:picChg>
        <pc:picChg chg="add mod">
          <ac:chgData name="Lori Dockery" userId="f7830a7f-86e1-4a00-b3c2-6f332c2a5e68" providerId="ADAL" clId="{BF1E00C4-CE7C-4061-B115-9C74FC200029}" dt="2019-10-08T15:54:58.480" v="2451" actId="1036"/>
          <ac:picMkLst>
            <pc:docMk/>
            <pc:sldMk cId="3287824945" sldId="801"/>
            <ac:picMk id="5" creationId="{901EFF56-E3D1-4DB0-A596-1993D01B931C}"/>
          </ac:picMkLst>
        </pc:picChg>
      </pc:sldChg>
      <pc:sldChg chg="addSp delSp modSp">
        <pc:chgData name="Lori Dockery" userId="f7830a7f-86e1-4a00-b3c2-6f332c2a5e68" providerId="ADAL" clId="{BF1E00C4-CE7C-4061-B115-9C74FC200029}" dt="2019-10-08T15:55:10.897" v="2461" actId="1036"/>
        <pc:sldMkLst>
          <pc:docMk/>
          <pc:sldMk cId="1859368175" sldId="802"/>
        </pc:sldMkLst>
        <pc:spChg chg="mod">
          <ac:chgData name="Lori Dockery" userId="f7830a7f-86e1-4a00-b3c2-6f332c2a5e68" providerId="ADAL" clId="{BF1E00C4-CE7C-4061-B115-9C74FC200029}" dt="2019-10-08T15:15:55.806" v="1306" actId="20577"/>
          <ac:spMkLst>
            <pc:docMk/>
            <pc:sldMk cId="1859368175" sldId="802"/>
            <ac:spMk id="3" creationId="{00000000-0000-0000-0000-000000000000}"/>
          </ac:spMkLst>
        </pc:spChg>
        <pc:picChg chg="add del mod">
          <ac:chgData name="Lori Dockery" userId="f7830a7f-86e1-4a00-b3c2-6f332c2a5e68" providerId="ADAL" clId="{BF1E00C4-CE7C-4061-B115-9C74FC200029}" dt="2019-10-08T15:55:02.039" v="2452" actId="478"/>
          <ac:picMkLst>
            <pc:docMk/>
            <pc:sldMk cId="1859368175" sldId="802"/>
            <ac:picMk id="2" creationId="{CFC75810-D1C6-4294-92E9-0E5B33C61342}"/>
          </ac:picMkLst>
        </pc:picChg>
        <pc:picChg chg="del">
          <ac:chgData name="Lori Dockery" userId="f7830a7f-86e1-4a00-b3c2-6f332c2a5e68" providerId="ADAL" clId="{BF1E00C4-CE7C-4061-B115-9C74FC200029}" dt="2019-10-08T15:13:18.704" v="975" actId="478"/>
          <ac:picMkLst>
            <pc:docMk/>
            <pc:sldMk cId="1859368175" sldId="802"/>
            <ac:picMk id="4" creationId="{0650F5CC-155E-40A9-8C39-93D743C8679B}"/>
          </ac:picMkLst>
        </pc:picChg>
        <pc:picChg chg="add mod">
          <ac:chgData name="Lori Dockery" userId="f7830a7f-86e1-4a00-b3c2-6f332c2a5e68" providerId="ADAL" clId="{BF1E00C4-CE7C-4061-B115-9C74FC200029}" dt="2019-10-08T15:55:10.897" v="2461" actId="1036"/>
          <ac:picMkLst>
            <pc:docMk/>
            <pc:sldMk cId="1859368175" sldId="802"/>
            <ac:picMk id="5" creationId="{69070825-02A8-4FED-8751-3A0659049EB4}"/>
          </ac:picMkLst>
        </pc:picChg>
      </pc:sldChg>
      <pc:sldChg chg="addSp delSp modSp">
        <pc:chgData name="Lori Dockery" userId="f7830a7f-86e1-4a00-b3c2-6f332c2a5e68" providerId="ADAL" clId="{BF1E00C4-CE7C-4061-B115-9C74FC200029}" dt="2019-10-08T15:55:21.818" v="2471" actId="1036"/>
        <pc:sldMkLst>
          <pc:docMk/>
          <pc:sldMk cId="2348797967" sldId="803"/>
        </pc:sldMkLst>
        <pc:spChg chg="mod">
          <ac:chgData name="Lori Dockery" userId="f7830a7f-86e1-4a00-b3c2-6f332c2a5e68" providerId="ADAL" clId="{BF1E00C4-CE7C-4061-B115-9C74FC200029}" dt="2019-10-08T15:16:44.780" v="1415" actId="20577"/>
          <ac:spMkLst>
            <pc:docMk/>
            <pc:sldMk cId="2348797967" sldId="803"/>
            <ac:spMk id="3" creationId="{00000000-0000-0000-0000-000000000000}"/>
          </ac:spMkLst>
        </pc:spChg>
        <pc:picChg chg="del">
          <ac:chgData name="Lori Dockery" userId="f7830a7f-86e1-4a00-b3c2-6f332c2a5e68" providerId="ADAL" clId="{BF1E00C4-CE7C-4061-B115-9C74FC200029}" dt="2019-10-08T15:13:17.360" v="974" actId="478"/>
          <ac:picMkLst>
            <pc:docMk/>
            <pc:sldMk cId="2348797967" sldId="803"/>
            <ac:picMk id="2" creationId="{5F7B3CB8-6736-4F1F-894C-9ABD0DBC72DC}"/>
          </ac:picMkLst>
        </pc:picChg>
        <pc:picChg chg="add del mod">
          <ac:chgData name="Lori Dockery" userId="f7830a7f-86e1-4a00-b3c2-6f332c2a5e68" providerId="ADAL" clId="{BF1E00C4-CE7C-4061-B115-9C74FC200029}" dt="2019-10-08T15:55:13.952" v="2462" actId="478"/>
          <ac:picMkLst>
            <pc:docMk/>
            <pc:sldMk cId="2348797967" sldId="803"/>
            <ac:picMk id="4" creationId="{B93FCC4D-BAAD-493B-87E0-B42F820B9944}"/>
          </ac:picMkLst>
        </pc:picChg>
        <pc:picChg chg="add mod">
          <ac:chgData name="Lori Dockery" userId="f7830a7f-86e1-4a00-b3c2-6f332c2a5e68" providerId="ADAL" clId="{BF1E00C4-CE7C-4061-B115-9C74FC200029}" dt="2019-10-08T15:55:21.818" v="2471" actId="1036"/>
          <ac:picMkLst>
            <pc:docMk/>
            <pc:sldMk cId="2348797967" sldId="803"/>
            <ac:picMk id="5" creationId="{F54A1F2F-5D48-42A0-A583-072DB6E50834}"/>
          </ac:picMkLst>
        </pc:picChg>
      </pc:sldChg>
      <pc:sldChg chg="addSp modSp add">
        <pc:chgData name="Lori Dockery" userId="f7830a7f-86e1-4a00-b3c2-6f332c2a5e68" providerId="ADAL" clId="{BF1E00C4-CE7C-4061-B115-9C74FC200029}" dt="2019-10-08T15:32:37.056" v="1712" actId="20577"/>
        <pc:sldMkLst>
          <pc:docMk/>
          <pc:sldMk cId="1357977188" sldId="804"/>
        </pc:sldMkLst>
        <pc:spChg chg="mod">
          <ac:chgData name="Lori Dockery" userId="f7830a7f-86e1-4a00-b3c2-6f332c2a5e68" providerId="ADAL" clId="{BF1E00C4-CE7C-4061-B115-9C74FC200029}" dt="2019-10-08T15:32:37.056" v="1712" actId="20577"/>
          <ac:spMkLst>
            <pc:docMk/>
            <pc:sldMk cId="1357977188" sldId="804"/>
            <ac:spMk id="3" creationId="{00000000-0000-0000-0000-000000000000}"/>
          </ac:spMkLst>
        </pc:spChg>
        <pc:picChg chg="add mod">
          <ac:chgData name="Lori Dockery" userId="f7830a7f-86e1-4a00-b3c2-6f332c2a5e68" providerId="ADAL" clId="{BF1E00C4-CE7C-4061-B115-9C74FC200029}" dt="2019-10-08T15:31:56.658" v="1560" actId="1036"/>
          <ac:picMkLst>
            <pc:docMk/>
            <pc:sldMk cId="1357977188" sldId="804"/>
            <ac:picMk id="2" creationId="{5A05FB2B-DBE0-445E-BF4D-89C2A8E9AB46}"/>
          </ac:picMkLst>
        </pc:picChg>
      </pc:sldChg>
      <pc:sldChg chg="del">
        <pc:chgData name="Lori Dockery" userId="f7830a7f-86e1-4a00-b3c2-6f332c2a5e68" providerId="ADAL" clId="{BF1E00C4-CE7C-4061-B115-9C74FC200029}" dt="2019-10-08T15:13:14.238" v="970" actId="2696"/>
        <pc:sldMkLst>
          <pc:docMk/>
          <pc:sldMk cId="3587248374" sldId="804"/>
        </pc:sldMkLst>
      </pc:sldChg>
      <pc:sldChg chg="addSp delSp modSp add">
        <pc:chgData name="Lori Dockery" userId="f7830a7f-86e1-4a00-b3c2-6f332c2a5e68" providerId="ADAL" clId="{BF1E00C4-CE7C-4061-B115-9C74FC200029}" dt="2019-10-08T15:38:31.365" v="2097"/>
        <pc:sldMkLst>
          <pc:docMk/>
          <pc:sldMk cId="414236268" sldId="805"/>
        </pc:sldMkLst>
        <pc:spChg chg="mod">
          <ac:chgData name="Lori Dockery" userId="f7830a7f-86e1-4a00-b3c2-6f332c2a5e68" providerId="ADAL" clId="{BF1E00C4-CE7C-4061-B115-9C74FC200029}" dt="2019-10-08T15:38:31.365" v="2097"/>
          <ac:spMkLst>
            <pc:docMk/>
            <pc:sldMk cId="414236268" sldId="805"/>
            <ac:spMk id="3" creationId="{00000000-0000-0000-0000-000000000000}"/>
          </ac:spMkLst>
        </pc:spChg>
        <pc:picChg chg="add del">
          <ac:chgData name="Lori Dockery" userId="f7830a7f-86e1-4a00-b3c2-6f332c2a5e68" providerId="ADAL" clId="{BF1E00C4-CE7C-4061-B115-9C74FC200029}" dt="2019-10-08T15:32:48.518" v="1714" actId="478"/>
          <ac:picMkLst>
            <pc:docMk/>
            <pc:sldMk cId="414236268" sldId="805"/>
            <ac:picMk id="2" creationId="{3B8E8334-2E6B-4F85-936C-4D6B076A3915}"/>
          </ac:picMkLst>
        </pc:picChg>
        <pc:picChg chg="add del mod">
          <ac:chgData name="Lori Dockery" userId="f7830a7f-86e1-4a00-b3c2-6f332c2a5e68" providerId="ADAL" clId="{BF1E00C4-CE7C-4061-B115-9C74FC200029}" dt="2019-10-08T15:33:04.892" v="1722" actId="478"/>
          <ac:picMkLst>
            <pc:docMk/>
            <pc:sldMk cId="414236268" sldId="805"/>
            <ac:picMk id="4" creationId="{318E2216-F4D4-4F1D-95BE-AAAB140C92F3}"/>
          </ac:picMkLst>
        </pc:picChg>
        <pc:picChg chg="add mod">
          <ac:chgData name="Lori Dockery" userId="f7830a7f-86e1-4a00-b3c2-6f332c2a5e68" providerId="ADAL" clId="{BF1E00C4-CE7C-4061-B115-9C74FC200029}" dt="2019-10-08T15:33:57.791" v="1731" actId="1036"/>
          <ac:picMkLst>
            <pc:docMk/>
            <pc:sldMk cId="414236268" sldId="805"/>
            <ac:picMk id="5" creationId="{2A326716-7D31-4BD4-99AD-3C6DF3142B71}"/>
          </ac:picMkLst>
        </pc:picChg>
      </pc:sldChg>
      <pc:sldChg chg="del">
        <pc:chgData name="Lori Dockery" userId="f7830a7f-86e1-4a00-b3c2-6f332c2a5e68" providerId="ADAL" clId="{BF1E00C4-CE7C-4061-B115-9C74FC200029}" dt="2019-10-08T15:13:14.251" v="971" actId="2696"/>
        <pc:sldMkLst>
          <pc:docMk/>
          <pc:sldMk cId="3475963714" sldId="805"/>
        </pc:sldMkLst>
      </pc:sldChg>
      <pc:sldChg chg="addSp delSp modSp add">
        <pc:chgData name="Lori Dockery" userId="f7830a7f-86e1-4a00-b3c2-6f332c2a5e68" providerId="ADAL" clId="{BF1E00C4-CE7C-4061-B115-9C74FC200029}" dt="2019-10-08T15:38:28.437" v="2096"/>
        <pc:sldMkLst>
          <pc:docMk/>
          <pc:sldMk cId="304740596" sldId="806"/>
        </pc:sldMkLst>
        <pc:spChg chg="mod">
          <ac:chgData name="Lori Dockery" userId="f7830a7f-86e1-4a00-b3c2-6f332c2a5e68" providerId="ADAL" clId="{BF1E00C4-CE7C-4061-B115-9C74FC200029}" dt="2019-10-08T15:38:28.437" v="2096"/>
          <ac:spMkLst>
            <pc:docMk/>
            <pc:sldMk cId="304740596" sldId="806"/>
            <ac:spMk id="3" creationId="{00000000-0000-0000-0000-000000000000}"/>
          </ac:spMkLst>
        </pc:spChg>
        <pc:picChg chg="add del mod">
          <ac:chgData name="Lori Dockery" userId="f7830a7f-86e1-4a00-b3c2-6f332c2a5e68" providerId="ADAL" clId="{BF1E00C4-CE7C-4061-B115-9C74FC200029}" dt="2019-10-08T15:35:36.531" v="1972" actId="478"/>
          <ac:picMkLst>
            <pc:docMk/>
            <pc:sldMk cId="304740596" sldId="806"/>
            <ac:picMk id="2" creationId="{3C6C521B-5A71-4402-8A38-5F86C4A7DFA8}"/>
          </ac:picMkLst>
        </pc:picChg>
        <pc:picChg chg="add mod">
          <ac:chgData name="Lori Dockery" userId="f7830a7f-86e1-4a00-b3c2-6f332c2a5e68" providerId="ADAL" clId="{BF1E00C4-CE7C-4061-B115-9C74FC200029}" dt="2019-10-08T15:36:04.304" v="1982" actId="1036"/>
          <ac:picMkLst>
            <pc:docMk/>
            <pc:sldMk cId="304740596" sldId="806"/>
            <ac:picMk id="4" creationId="{53156A55-B2BC-4622-A781-E6E732451E29}"/>
          </ac:picMkLst>
        </pc:picChg>
      </pc:sldChg>
      <pc:sldChg chg="del">
        <pc:chgData name="Lori Dockery" userId="f7830a7f-86e1-4a00-b3c2-6f332c2a5e68" providerId="ADAL" clId="{BF1E00C4-CE7C-4061-B115-9C74FC200029}" dt="2019-10-08T15:13:14.264" v="972" actId="2696"/>
        <pc:sldMkLst>
          <pc:docMk/>
          <pc:sldMk cId="851750985" sldId="806"/>
        </pc:sldMkLst>
      </pc:sldChg>
      <pc:sldChg chg="del">
        <pc:chgData name="Lori Dockery" userId="f7830a7f-86e1-4a00-b3c2-6f332c2a5e68" providerId="ADAL" clId="{BF1E00C4-CE7C-4061-B115-9C74FC200029}" dt="2019-10-08T15:13:14.269" v="973" actId="2696"/>
        <pc:sldMkLst>
          <pc:docMk/>
          <pc:sldMk cId="428432580" sldId="807"/>
        </pc:sldMkLst>
      </pc:sldChg>
      <pc:sldChg chg="addSp modSp add">
        <pc:chgData name="Lori Dockery" userId="f7830a7f-86e1-4a00-b3c2-6f332c2a5e68" providerId="ADAL" clId="{BF1E00C4-CE7C-4061-B115-9C74FC200029}" dt="2019-10-08T15:38:23.712" v="2095" actId="20577"/>
        <pc:sldMkLst>
          <pc:docMk/>
          <pc:sldMk cId="1385382246" sldId="807"/>
        </pc:sldMkLst>
        <pc:spChg chg="mod">
          <ac:chgData name="Lori Dockery" userId="f7830a7f-86e1-4a00-b3c2-6f332c2a5e68" providerId="ADAL" clId="{BF1E00C4-CE7C-4061-B115-9C74FC200029}" dt="2019-10-08T15:38:23.712" v="2095" actId="20577"/>
          <ac:spMkLst>
            <pc:docMk/>
            <pc:sldMk cId="1385382246" sldId="807"/>
            <ac:spMk id="3" creationId="{00000000-0000-0000-0000-000000000000}"/>
          </ac:spMkLst>
        </pc:spChg>
        <pc:picChg chg="add mod">
          <ac:chgData name="Lori Dockery" userId="f7830a7f-86e1-4a00-b3c2-6f332c2a5e68" providerId="ADAL" clId="{BF1E00C4-CE7C-4061-B115-9C74FC200029}" dt="2019-10-08T15:36:53.716" v="2028" actId="1036"/>
          <ac:picMkLst>
            <pc:docMk/>
            <pc:sldMk cId="1385382246" sldId="807"/>
            <ac:picMk id="2" creationId="{F5C8E904-2218-4F0C-8B77-D18742E1D8AE}"/>
          </ac:picMkLst>
        </pc:picChg>
      </pc:sldChg>
    </pc:docChg>
  </pc:docChgLst>
  <pc:docChgLst>
    <pc:chgData name="Linda Kuster" userId="595d9b95-9ee9-40a9-a4b7-d4789e0c2ada" providerId="ADAL" clId="{E46860DC-8CA8-4F0B-B55D-C05FE88940A4}"/>
    <pc:docChg chg="modSld">
      <pc:chgData name="Linda Kuster" userId="595d9b95-9ee9-40a9-a4b7-d4789e0c2ada" providerId="ADAL" clId="{E46860DC-8CA8-4F0B-B55D-C05FE88940A4}" dt="2019-10-16T17:29:40.679" v="177" actId="20577"/>
      <pc:docMkLst>
        <pc:docMk/>
      </pc:docMkLst>
      <pc:sldChg chg="modSp">
        <pc:chgData name="Linda Kuster" userId="595d9b95-9ee9-40a9-a4b7-d4789e0c2ada" providerId="ADAL" clId="{E46860DC-8CA8-4F0B-B55D-C05FE88940A4}" dt="2019-10-16T17:27:58.553" v="15" actId="6549"/>
        <pc:sldMkLst>
          <pc:docMk/>
          <pc:sldMk cId="0" sldId="258"/>
        </pc:sldMkLst>
        <pc:spChg chg="mod">
          <ac:chgData name="Linda Kuster" userId="595d9b95-9ee9-40a9-a4b7-d4789e0c2ada" providerId="ADAL" clId="{E46860DC-8CA8-4F0B-B55D-C05FE88940A4}" dt="2019-10-16T17:27:58.553" v="15" actId="6549"/>
          <ac:spMkLst>
            <pc:docMk/>
            <pc:sldMk cId="0" sldId="258"/>
            <ac:spMk id="5124" creationId="{00000000-0000-0000-0000-000000000000}"/>
          </ac:spMkLst>
        </pc:spChg>
      </pc:sldChg>
      <pc:sldChg chg="modSp">
        <pc:chgData name="Linda Kuster" userId="595d9b95-9ee9-40a9-a4b7-d4789e0c2ada" providerId="ADAL" clId="{E46860DC-8CA8-4F0B-B55D-C05FE88940A4}" dt="2019-10-16T17:29:40.679" v="177" actId="20577"/>
        <pc:sldMkLst>
          <pc:docMk/>
          <pc:sldMk cId="1218836034" sldId="772"/>
        </pc:sldMkLst>
        <pc:spChg chg="mod">
          <ac:chgData name="Linda Kuster" userId="595d9b95-9ee9-40a9-a4b7-d4789e0c2ada" providerId="ADAL" clId="{E46860DC-8CA8-4F0B-B55D-C05FE88940A4}" dt="2019-10-16T17:29:40.679" v="177" actId="20577"/>
          <ac:spMkLst>
            <pc:docMk/>
            <pc:sldMk cId="1218836034" sldId="772"/>
            <ac:spMk id="3" creationId="{00000000-0000-0000-0000-000000000000}"/>
          </ac:spMkLst>
        </pc:spChg>
      </pc:sldChg>
    </pc:docChg>
  </pc:docChgLst>
  <pc:docChgLst>
    <pc:chgData name="Andrew Juhl" userId="c40776a8-0716-49a3-ab8f-6437b588a6bd" providerId="ADAL" clId="{CD63BCD7-553D-4DE5-8985-1351C4AB0E4C}"/>
    <pc:docChg chg="undo custSel modSld">
      <pc:chgData name="Andrew Juhl" userId="c40776a8-0716-49a3-ab8f-6437b588a6bd" providerId="ADAL" clId="{CD63BCD7-553D-4DE5-8985-1351C4AB0E4C}" dt="2019-10-11T18:32:51.840" v="12" actId="20577"/>
      <pc:docMkLst>
        <pc:docMk/>
      </pc:docMkLst>
      <pc:sldChg chg="modSp">
        <pc:chgData name="Andrew Juhl" userId="c40776a8-0716-49a3-ab8f-6437b588a6bd" providerId="ADAL" clId="{CD63BCD7-553D-4DE5-8985-1351C4AB0E4C}" dt="2019-10-11T18:32:51.840" v="12" actId="20577"/>
        <pc:sldMkLst>
          <pc:docMk/>
          <pc:sldMk cId="3634885282" sldId="790"/>
        </pc:sldMkLst>
        <pc:spChg chg="mod">
          <ac:chgData name="Andrew Juhl" userId="c40776a8-0716-49a3-ab8f-6437b588a6bd" providerId="ADAL" clId="{CD63BCD7-553D-4DE5-8985-1351C4AB0E4C}" dt="2019-10-11T18:32:51.840" v="12" actId="20577"/>
          <ac:spMkLst>
            <pc:docMk/>
            <pc:sldMk cId="3634885282" sldId="790"/>
            <ac:spMk id="7" creationId="{00000000-0000-0000-0000-000000000000}"/>
          </ac:spMkLst>
        </pc:spChg>
      </pc:sldChg>
    </pc:docChg>
  </pc:docChgLst>
  <pc:docChgLst>
    <pc:chgData name="Lori Dockery" userId="f7830a7f-86e1-4a00-b3c2-6f332c2a5e68" providerId="ADAL" clId="{1764E079-53F8-4E27-9BA9-E6AD57508FA3}"/>
    <pc:docChg chg="undo redo custSel modSld">
      <pc:chgData name="Lori Dockery" userId="f7830a7f-86e1-4a00-b3c2-6f332c2a5e68" providerId="ADAL" clId="{1764E079-53F8-4E27-9BA9-E6AD57508FA3}" dt="2020-06-08T19:06:20.910" v="319" actId="20577"/>
      <pc:docMkLst>
        <pc:docMk/>
      </pc:docMkLst>
      <pc:sldChg chg="modSp mod">
        <pc:chgData name="Lori Dockery" userId="f7830a7f-86e1-4a00-b3c2-6f332c2a5e68" providerId="ADAL" clId="{1764E079-53F8-4E27-9BA9-E6AD57508FA3}" dt="2020-05-14T21:06:05.085" v="15" actId="20577"/>
        <pc:sldMkLst>
          <pc:docMk/>
          <pc:sldMk cId="0" sldId="258"/>
        </pc:sldMkLst>
        <pc:spChg chg="mod">
          <ac:chgData name="Lori Dockery" userId="f7830a7f-86e1-4a00-b3c2-6f332c2a5e68" providerId="ADAL" clId="{1764E079-53F8-4E27-9BA9-E6AD57508FA3}" dt="2020-05-14T21:06:05.085" v="15" actId="20577"/>
          <ac:spMkLst>
            <pc:docMk/>
            <pc:sldMk cId="0" sldId="258"/>
            <ac:spMk id="5124" creationId="{00000000-0000-0000-0000-000000000000}"/>
          </ac:spMkLst>
        </pc:spChg>
      </pc:sldChg>
      <pc:sldChg chg="modSp mod">
        <pc:chgData name="Lori Dockery" userId="f7830a7f-86e1-4a00-b3c2-6f332c2a5e68" providerId="ADAL" clId="{1764E079-53F8-4E27-9BA9-E6AD57508FA3}" dt="2020-06-08T19:06:20.910" v="319" actId="20577"/>
        <pc:sldMkLst>
          <pc:docMk/>
          <pc:sldMk cId="841801285" sldId="756"/>
        </pc:sldMkLst>
        <pc:spChg chg="mod">
          <ac:chgData name="Lori Dockery" userId="f7830a7f-86e1-4a00-b3c2-6f332c2a5e68" providerId="ADAL" clId="{1764E079-53F8-4E27-9BA9-E6AD57508FA3}" dt="2020-06-08T19:06:20.910" v="319" actId="20577"/>
          <ac:spMkLst>
            <pc:docMk/>
            <pc:sldMk cId="841801285" sldId="756"/>
            <ac:spMk id="7" creationId="{00000000-0000-0000-0000-000000000000}"/>
          </ac:spMkLst>
        </pc:spChg>
      </pc:sldChg>
      <pc:sldChg chg="addSp delSp modSp mod">
        <pc:chgData name="Lori Dockery" userId="f7830a7f-86e1-4a00-b3c2-6f332c2a5e68" providerId="ADAL" clId="{1764E079-53F8-4E27-9BA9-E6AD57508FA3}" dt="2020-06-08T18:50:27.193" v="104" actId="1036"/>
        <pc:sldMkLst>
          <pc:docMk/>
          <pc:sldMk cId="2320155643" sldId="812"/>
        </pc:sldMkLst>
        <pc:picChg chg="add mod">
          <ac:chgData name="Lori Dockery" userId="f7830a7f-86e1-4a00-b3c2-6f332c2a5e68" providerId="ADAL" clId="{1764E079-53F8-4E27-9BA9-E6AD57508FA3}" dt="2020-06-08T18:50:27.193" v="104" actId="1036"/>
          <ac:picMkLst>
            <pc:docMk/>
            <pc:sldMk cId="2320155643" sldId="812"/>
            <ac:picMk id="2" creationId="{1BEACCF6-0369-41C4-912F-22E07AD1B21F}"/>
          </ac:picMkLst>
        </pc:picChg>
        <pc:picChg chg="del">
          <ac:chgData name="Lori Dockery" userId="f7830a7f-86e1-4a00-b3c2-6f332c2a5e68" providerId="ADAL" clId="{1764E079-53F8-4E27-9BA9-E6AD57508FA3}" dt="2020-06-08T18:50:21.674" v="97" actId="478"/>
          <ac:picMkLst>
            <pc:docMk/>
            <pc:sldMk cId="2320155643" sldId="812"/>
            <ac:picMk id="4" creationId="{B8B8400F-DB50-400B-A951-72E529538D86}"/>
          </ac:picMkLst>
        </pc:picChg>
      </pc:sldChg>
      <pc:sldChg chg="addSp delSp modSp mod">
        <pc:chgData name="Lori Dockery" userId="f7830a7f-86e1-4a00-b3c2-6f332c2a5e68" providerId="ADAL" clId="{1764E079-53F8-4E27-9BA9-E6AD57508FA3}" dt="2020-06-08T18:50:19.575" v="96" actId="1036"/>
        <pc:sldMkLst>
          <pc:docMk/>
          <pc:sldMk cId="3105790358" sldId="813"/>
        </pc:sldMkLst>
        <pc:picChg chg="del">
          <ac:chgData name="Lori Dockery" userId="f7830a7f-86e1-4a00-b3c2-6f332c2a5e68" providerId="ADAL" clId="{1764E079-53F8-4E27-9BA9-E6AD57508FA3}" dt="2020-06-08T18:50:14.012" v="89" actId="478"/>
          <ac:picMkLst>
            <pc:docMk/>
            <pc:sldMk cId="3105790358" sldId="813"/>
            <ac:picMk id="2" creationId="{7B82D6A7-C07B-4888-934F-659594DAF48F}"/>
          </ac:picMkLst>
        </pc:picChg>
        <pc:picChg chg="add mod">
          <ac:chgData name="Lori Dockery" userId="f7830a7f-86e1-4a00-b3c2-6f332c2a5e68" providerId="ADAL" clId="{1764E079-53F8-4E27-9BA9-E6AD57508FA3}" dt="2020-06-08T18:50:19.575" v="96" actId="1036"/>
          <ac:picMkLst>
            <pc:docMk/>
            <pc:sldMk cId="3105790358" sldId="813"/>
            <ac:picMk id="4" creationId="{33141A34-C2D9-4E61-BB12-F68660D3A419}"/>
          </ac:picMkLst>
        </pc:picChg>
      </pc:sldChg>
      <pc:sldChg chg="addSp delSp modSp mod">
        <pc:chgData name="Lori Dockery" userId="f7830a7f-86e1-4a00-b3c2-6f332c2a5e68" providerId="ADAL" clId="{1764E079-53F8-4E27-9BA9-E6AD57508FA3}" dt="2020-06-08T18:50:08.795" v="88" actId="1036"/>
        <pc:sldMkLst>
          <pc:docMk/>
          <pc:sldMk cId="841504150" sldId="814"/>
        </pc:sldMkLst>
        <pc:picChg chg="add mod">
          <ac:chgData name="Lori Dockery" userId="f7830a7f-86e1-4a00-b3c2-6f332c2a5e68" providerId="ADAL" clId="{1764E079-53F8-4E27-9BA9-E6AD57508FA3}" dt="2020-06-08T18:50:08.795" v="88" actId="1036"/>
          <ac:picMkLst>
            <pc:docMk/>
            <pc:sldMk cId="841504150" sldId="814"/>
            <ac:picMk id="2" creationId="{3634CE2D-474F-4F84-8C23-06726CBAFF6C}"/>
          </ac:picMkLst>
        </pc:picChg>
        <pc:picChg chg="del">
          <ac:chgData name="Lori Dockery" userId="f7830a7f-86e1-4a00-b3c2-6f332c2a5e68" providerId="ADAL" clId="{1764E079-53F8-4E27-9BA9-E6AD57508FA3}" dt="2020-06-08T18:50:02.335" v="81" actId="478"/>
          <ac:picMkLst>
            <pc:docMk/>
            <pc:sldMk cId="841504150" sldId="814"/>
            <ac:picMk id="4" creationId="{1C6548A0-5EEA-4540-9FD1-AF1D922CA5E8}"/>
          </ac:picMkLst>
        </pc:picChg>
      </pc:sldChg>
      <pc:sldChg chg="addSp delSp modSp mod delCm modCm">
        <pc:chgData name="Lori Dockery" userId="f7830a7f-86e1-4a00-b3c2-6f332c2a5e68" providerId="ADAL" clId="{1764E079-53F8-4E27-9BA9-E6AD57508FA3}" dt="2020-06-08T18:49:58.242" v="80" actId="1036"/>
        <pc:sldMkLst>
          <pc:docMk/>
          <pc:sldMk cId="491279418" sldId="815"/>
        </pc:sldMkLst>
        <pc:picChg chg="del">
          <ac:chgData name="Lori Dockery" userId="f7830a7f-86e1-4a00-b3c2-6f332c2a5e68" providerId="ADAL" clId="{1764E079-53F8-4E27-9BA9-E6AD57508FA3}" dt="2020-06-01T13:14:34.529" v="17" actId="478"/>
          <ac:picMkLst>
            <pc:docMk/>
            <pc:sldMk cId="491279418" sldId="815"/>
            <ac:picMk id="2" creationId="{32D5667B-3914-4306-A75C-14BCE4838893}"/>
          </ac:picMkLst>
        </pc:picChg>
        <pc:picChg chg="add mod">
          <ac:chgData name="Lori Dockery" userId="f7830a7f-86e1-4a00-b3c2-6f332c2a5e68" providerId="ADAL" clId="{1764E079-53F8-4E27-9BA9-E6AD57508FA3}" dt="2020-06-08T18:49:58.242" v="80" actId="1036"/>
          <ac:picMkLst>
            <pc:docMk/>
            <pc:sldMk cId="491279418" sldId="815"/>
            <ac:picMk id="2" creationId="{ED4A2672-5B90-4A22-B915-4260616E367E}"/>
          </ac:picMkLst>
        </pc:picChg>
        <pc:picChg chg="add del mod">
          <ac:chgData name="Lori Dockery" userId="f7830a7f-86e1-4a00-b3c2-6f332c2a5e68" providerId="ADAL" clId="{1764E079-53F8-4E27-9BA9-E6AD57508FA3}" dt="2020-06-08T18:49:51.096" v="73" actId="478"/>
          <ac:picMkLst>
            <pc:docMk/>
            <pc:sldMk cId="491279418" sldId="815"/>
            <ac:picMk id="4" creationId="{8D263BF3-CE05-4C69-A7D3-A408FC3FB2B7}"/>
          </ac:picMkLst>
        </pc:picChg>
      </pc:sldChg>
      <pc:sldChg chg="addSp delSp modSp mod">
        <pc:chgData name="Lori Dockery" userId="f7830a7f-86e1-4a00-b3c2-6f332c2a5e68" providerId="ADAL" clId="{1764E079-53F8-4E27-9BA9-E6AD57508FA3}" dt="2020-06-08T18:49:44.725" v="72" actId="1036"/>
        <pc:sldMkLst>
          <pc:docMk/>
          <pc:sldMk cId="2874277028" sldId="816"/>
        </pc:sldMkLst>
        <pc:picChg chg="add mod">
          <ac:chgData name="Lori Dockery" userId="f7830a7f-86e1-4a00-b3c2-6f332c2a5e68" providerId="ADAL" clId="{1764E079-53F8-4E27-9BA9-E6AD57508FA3}" dt="2020-06-08T18:49:44.725" v="72" actId="1036"/>
          <ac:picMkLst>
            <pc:docMk/>
            <pc:sldMk cId="2874277028" sldId="816"/>
            <ac:picMk id="2" creationId="{B0B5E156-1FCC-4B57-828B-1161F4ABA227}"/>
          </ac:picMkLst>
        </pc:picChg>
        <pc:picChg chg="del">
          <ac:chgData name="Lori Dockery" userId="f7830a7f-86e1-4a00-b3c2-6f332c2a5e68" providerId="ADAL" clId="{1764E079-53F8-4E27-9BA9-E6AD57508FA3}" dt="2020-06-08T18:49:34.055" v="65" actId="478"/>
          <ac:picMkLst>
            <pc:docMk/>
            <pc:sldMk cId="2874277028" sldId="816"/>
            <ac:picMk id="4" creationId="{D34A3B9C-380F-45F8-BC90-BD2EE1B8C027}"/>
          </ac:picMkLst>
        </pc:picChg>
      </pc:sldChg>
      <pc:sldChg chg="addSp delSp modSp mod">
        <pc:chgData name="Lori Dockery" userId="f7830a7f-86e1-4a00-b3c2-6f332c2a5e68" providerId="ADAL" clId="{1764E079-53F8-4E27-9BA9-E6AD57508FA3}" dt="2020-06-08T19:02:51.541" v="232" actId="1036"/>
        <pc:sldMkLst>
          <pc:docMk/>
          <pc:sldMk cId="2686791127" sldId="817"/>
        </pc:sldMkLst>
        <pc:picChg chg="add mod">
          <ac:chgData name="Lori Dockery" userId="f7830a7f-86e1-4a00-b3c2-6f332c2a5e68" providerId="ADAL" clId="{1764E079-53F8-4E27-9BA9-E6AD57508FA3}" dt="2020-06-08T19:02:51.541" v="232" actId="1036"/>
          <ac:picMkLst>
            <pc:docMk/>
            <pc:sldMk cId="2686791127" sldId="817"/>
            <ac:picMk id="2" creationId="{A523A4E6-2DEF-474D-9158-4ABCBF237721}"/>
          </ac:picMkLst>
        </pc:picChg>
        <pc:picChg chg="del">
          <ac:chgData name="Lori Dockery" userId="f7830a7f-86e1-4a00-b3c2-6f332c2a5e68" providerId="ADAL" clId="{1764E079-53F8-4E27-9BA9-E6AD57508FA3}" dt="2020-06-08T19:02:43.405" v="225" actId="478"/>
          <ac:picMkLst>
            <pc:docMk/>
            <pc:sldMk cId="2686791127" sldId="817"/>
            <ac:picMk id="4" creationId="{827FCDC7-6EEC-4643-8FF5-C2155AEA659C}"/>
          </ac:picMkLst>
        </pc:picChg>
      </pc:sldChg>
      <pc:sldChg chg="addSp delSp modSp mod">
        <pc:chgData name="Lori Dockery" userId="f7830a7f-86e1-4a00-b3c2-6f332c2a5e68" providerId="ADAL" clId="{1764E079-53F8-4E27-9BA9-E6AD57508FA3}" dt="2020-06-08T19:04:01.299" v="248" actId="1036"/>
        <pc:sldMkLst>
          <pc:docMk/>
          <pc:sldMk cId="94989818" sldId="819"/>
        </pc:sldMkLst>
        <pc:picChg chg="del">
          <ac:chgData name="Lori Dockery" userId="f7830a7f-86e1-4a00-b3c2-6f332c2a5e68" providerId="ADAL" clId="{1764E079-53F8-4E27-9BA9-E6AD57508FA3}" dt="2020-06-08T19:03:33.147" v="241" actId="478"/>
          <ac:picMkLst>
            <pc:docMk/>
            <pc:sldMk cId="94989818" sldId="819"/>
            <ac:picMk id="2" creationId="{E5A0DB15-2A95-42FC-BA6D-46088178792F}"/>
          </ac:picMkLst>
        </pc:picChg>
        <pc:picChg chg="add mod">
          <ac:chgData name="Lori Dockery" userId="f7830a7f-86e1-4a00-b3c2-6f332c2a5e68" providerId="ADAL" clId="{1764E079-53F8-4E27-9BA9-E6AD57508FA3}" dt="2020-06-08T19:04:01.299" v="248" actId="1036"/>
          <ac:picMkLst>
            <pc:docMk/>
            <pc:sldMk cId="94989818" sldId="819"/>
            <ac:picMk id="4" creationId="{35C2D08A-2D89-434E-A6B7-CA38FE49528C}"/>
          </ac:picMkLst>
        </pc:picChg>
      </pc:sldChg>
      <pc:sldChg chg="addSp delSp modSp mod">
        <pc:chgData name="Lori Dockery" userId="f7830a7f-86e1-4a00-b3c2-6f332c2a5e68" providerId="ADAL" clId="{1764E079-53F8-4E27-9BA9-E6AD57508FA3}" dt="2020-06-08T19:04:34.577" v="256" actId="1036"/>
        <pc:sldMkLst>
          <pc:docMk/>
          <pc:sldMk cId="445471120" sldId="820"/>
        </pc:sldMkLst>
        <pc:picChg chg="del">
          <ac:chgData name="Lori Dockery" userId="f7830a7f-86e1-4a00-b3c2-6f332c2a5e68" providerId="ADAL" clId="{1764E079-53F8-4E27-9BA9-E6AD57508FA3}" dt="2020-06-08T19:04:06.679" v="249" actId="478"/>
          <ac:picMkLst>
            <pc:docMk/>
            <pc:sldMk cId="445471120" sldId="820"/>
            <ac:picMk id="2" creationId="{BC513987-F2F6-4CB4-AAC3-CE84E9416330}"/>
          </ac:picMkLst>
        </pc:picChg>
        <pc:picChg chg="add mod">
          <ac:chgData name="Lori Dockery" userId="f7830a7f-86e1-4a00-b3c2-6f332c2a5e68" providerId="ADAL" clId="{1764E079-53F8-4E27-9BA9-E6AD57508FA3}" dt="2020-06-08T19:04:34.577" v="256" actId="1036"/>
          <ac:picMkLst>
            <pc:docMk/>
            <pc:sldMk cId="445471120" sldId="820"/>
            <ac:picMk id="4" creationId="{792DC41B-F3AF-4290-9308-D16C26003076}"/>
          </ac:picMkLst>
        </pc:picChg>
      </pc:sldChg>
      <pc:sldChg chg="addSp delSp modSp mod">
        <pc:chgData name="Lori Dockery" userId="f7830a7f-86e1-4a00-b3c2-6f332c2a5e68" providerId="ADAL" clId="{1764E079-53F8-4E27-9BA9-E6AD57508FA3}" dt="2020-06-08T19:03:25.321" v="240" actId="1036"/>
        <pc:sldMkLst>
          <pc:docMk/>
          <pc:sldMk cId="2791275433" sldId="821"/>
        </pc:sldMkLst>
        <pc:picChg chg="del">
          <ac:chgData name="Lori Dockery" userId="f7830a7f-86e1-4a00-b3c2-6f332c2a5e68" providerId="ADAL" clId="{1764E079-53F8-4E27-9BA9-E6AD57508FA3}" dt="2020-06-08T19:03:21.373" v="233" actId="478"/>
          <ac:picMkLst>
            <pc:docMk/>
            <pc:sldMk cId="2791275433" sldId="821"/>
            <ac:picMk id="2" creationId="{FE13055C-BA46-4CC1-89D3-4E0F78229642}"/>
          </ac:picMkLst>
        </pc:picChg>
        <pc:picChg chg="add mod">
          <ac:chgData name="Lori Dockery" userId="f7830a7f-86e1-4a00-b3c2-6f332c2a5e68" providerId="ADAL" clId="{1764E079-53F8-4E27-9BA9-E6AD57508FA3}" dt="2020-06-08T19:03:25.321" v="240" actId="1036"/>
          <ac:picMkLst>
            <pc:docMk/>
            <pc:sldMk cId="2791275433" sldId="821"/>
            <ac:picMk id="4" creationId="{D9B917E9-50BD-4F5E-AD38-61E3AA07095A}"/>
          </ac:picMkLst>
        </pc:picChg>
      </pc:sldChg>
      <pc:sldChg chg="addSp delSp modSp mod">
        <pc:chgData name="Lori Dockery" userId="f7830a7f-86e1-4a00-b3c2-6f332c2a5e68" providerId="ADAL" clId="{1764E079-53F8-4E27-9BA9-E6AD57508FA3}" dt="2020-06-08T19:05:38.941" v="264" actId="1036"/>
        <pc:sldMkLst>
          <pc:docMk/>
          <pc:sldMk cId="2418853908" sldId="822"/>
        </pc:sldMkLst>
        <pc:picChg chg="add mod">
          <ac:chgData name="Lori Dockery" userId="f7830a7f-86e1-4a00-b3c2-6f332c2a5e68" providerId="ADAL" clId="{1764E079-53F8-4E27-9BA9-E6AD57508FA3}" dt="2020-06-08T19:05:38.941" v="264" actId="1036"/>
          <ac:picMkLst>
            <pc:docMk/>
            <pc:sldMk cId="2418853908" sldId="822"/>
            <ac:picMk id="2" creationId="{0CF8CB4B-14E7-4A72-BAED-7A6D7AE931B7}"/>
          </ac:picMkLst>
        </pc:picChg>
        <pc:picChg chg="del">
          <ac:chgData name="Lori Dockery" userId="f7830a7f-86e1-4a00-b3c2-6f332c2a5e68" providerId="ADAL" clId="{1764E079-53F8-4E27-9BA9-E6AD57508FA3}" dt="2020-06-08T19:05:35.110" v="257" actId="478"/>
          <ac:picMkLst>
            <pc:docMk/>
            <pc:sldMk cId="2418853908" sldId="822"/>
            <ac:picMk id="4" creationId="{0426E813-F10B-42C3-881D-ED5925575F40}"/>
          </ac:picMkLst>
        </pc:picChg>
      </pc:sldChg>
    </pc:docChg>
  </pc:docChgLst>
  <pc:docChgLst>
    <pc:chgData name="Lori Dockery" userId="f7830a7f-86e1-4a00-b3c2-6f332c2a5e68" providerId="ADAL" clId="{CF0ED8C0-DC06-40CA-B026-10327A28F92B}"/>
    <pc:docChg chg="undo custSel addSld delSld modSld">
      <pc:chgData name="Lori Dockery" userId="f7830a7f-86e1-4a00-b3c2-6f332c2a5e68" providerId="ADAL" clId="{CF0ED8C0-DC06-40CA-B026-10327A28F92B}" dt="2020-03-23T20:11:37.828" v="682" actId="20577"/>
      <pc:docMkLst>
        <pc:docMk/>
      </pc:docMkLst>
      <pc:sldChg chg="modSp">
        <pc:chgData name="Lori Dockery" userId="f7830a7f-86e1-4a00-b3c2-6f332c2a5e68" providerId="ADAL" clId="{CF0ED8C0-DC06-40CA-B026-10327A28F92B}" dt="2020-03-23T20:08:28.755" v="643" actId="20577"/>
        <pc:sldMkLst>
          <pc:docMk/>
          <pc:sldMk cId="841801285" sldId="756"/>
        </pc:sldMkLst>
        <pc:spChg chg="mod">
          <ac:chgData name="Lori Dockery" userId="f7830a7f-86e1-4a00-b3c2-6f332c2a5e68" providerId="ADAL" clId="{CF0ED8C0-DC06-40CA-B026-10327A28F92B}" dt="2020-03-23T20:08:28.755" v="643" actId="20577"/>
          <ac:spMkLst>
            <pc:docMk/>
            <pc:sldMk cId="841801285" sldId="756"/>
            <ac:spMk id="7" creationId="{00000000-0000-0000-0000-000000000000}"/>
          </ac:spMkLst>
        </pc:spChg>
      </pc:sldChg>
      <pc:sldChg chg="modSp">
        <pc:chgData name="Lori Dockery" userId="f7830a7f-86e1-4a00-b3c2-6f332c2a5e68" providerId="ADAL" clId="{CF0ED8C0-DC06-40CA-B026-10327A28F92B}" dt="2020-03-23T20:11:37.828" v="682" actId="20577"/>
        <pc:sldMkLst>
          <pc:docMk/>
          <pc:sldMk cId="1218836034" sldId="772"/>
        </pc:sldMkLst>
        <pc:spChg chg="mod">
          <ac:chgData name="Lori Dockery" userId="f7830a7f-86e1-4a00-b3c2-6f332c2a5e68" providerId="ADAL" clId="{CF0ED8C0-DC06-40CA-B026-10327A28F92B}" dt="2020-03-23T20:11:37.828" v="682" actId="20577"/>
          <ac:spMkLst>
            <pc:docMk/>
            <pc:sldMk cId="1218836034" sldId="772"/>
            <ac:spMk id="3" creationId="{00000000-0000-0000-0000-000000000000}"/>
          </ac:spMkLst>
        </pc:spChg>
      </pc:sldChg>
      <pc:sldChg chg="addSp delSp modSp">
        <pc:chgData name="Lori Dockery" userId="f7830a7f-86e1-4a00-b3c2-6f332c2a5e68" providerId="ADAL" clId="{CF0ED8C0-DC06-40CA-B026-10327A28F92B}" dt="2020-03-13T17:27:09.159" v="101" actId="1035"/>
        <pc:sldMkLst>
          <pc:docMk/>
          <pc:sldMk cId="171001051" sldId="789"/>
        </pc:sldMkLst>
        <pc:spChg chg="mod">
          <ac:chgData name="Lori Dockery" userId="f7830a7f-86e1-4a00-b3c2-6f332c2a5e68" providerId="ADAL" clId="{CF0ED8C0-DC06-40CA-B026-10327A28F92B}" dt="2020-03-13T17:25:06.929" v="48" actId="20577"/>
          <ac:spMkLst>
            <pc:docMk/>
            <pc:sldMk cId="171001051" sldId="789"/>
            <ac:spMk id="3" creationId="{00000000-0000-0000-0000-000000000000}"/>
          </ac:spMkLst>
        </pc:spChg>
        <pc:spChg chg="mod">
          <ac:chgData name="Lori Dockery" userId="f7830a7f-86e1-4a00-b3c2-6f332c2a5e68" providerId="ADAL" clId="{CF0ED8C0-DC06-40CA-B026-10327A28F92B}" dt="2020-03-13T17:25:24.744" v="60" actId="20577"/>
          <ac:spMkLst>
            <pc:docMk/>
            <pc:sldMk cId="171001051" sldId="789"/>
            <ac:spMk id="6" creationId="{00000000-0000-0000-0000-000000000000}"/>
          </ac:spMkLst>
        </pc:spChg>
        <pc:spChg chg="del">
          <ac:chgData name="Lori Dockery" userId="f7830a7f-86e1-4a00-b3c2-6f332c2a5e68" providerId="ADAL" clId="{CF0ED8C0-DC06-40CA-B026-10327A28F92B}" dt="2020-03-13T17:24:08.259" v="9" actId="478"/>
          <ac:spMkLst>
            <pc:docMk/>
            <pc:sldMk cId="171001051" sldId="789"/>
            <ac:spMk id="10" creationId="{992C3B48-BA30-49C7-AC0B-3E64C8B9DDAF}"/>
          </ac:spMkLst>
        </pc:spChg>
        <pc:picChg chg="add mod">
          <ac:chgData name="Lori Dockery" userId="f7830a7f-86e1-4a00-b3c2-6f332c2a5e68" providerId="ADAL" clId="{CF0ED8C0-DC06-40CA-B026-10327A28F92B}" dt="2020-03-13T17:27:09.159" v="101" actId="1035"/>
          <ac:picMkLst>
            <pc:docMk/>
            <pc:sldMk cId="171001051" sldId="789"/>
            <ac:picMk id="2" creationId="{862F9B41-9435-42C7-B611-F6F1B7434AE5}"/>
          </ac:picMkLst>
        </pc:picChg>
        <pc:picChg chg="del">
          <ac:chgData name="Lori Dockery" userId="f7830a7f-86e1-4a00-b3c2-6f332c2a5e68" providerId="ADAL" clId="{CF0ED8C0-DC06-40CA-B026-10327A28F92B}" dt="2020-03-13T17:23:57.937" v="1" actId="478"/>
          <ac:picMkLst>
            <pc:docMk/>
            <pc:sldMk cId="171001051" sldId="789"/>
            <ac:picMk id="5" creationId="{AA6B48E4-D931-4977-B41F-5E2539F40AFF}"/>
          </ac:picMkLst>
        </pc:picChg>
      </pc:sldChg>
      <pc:sldChg chg="modSp">
        <pc:chgData name="Lori Dockery" userId="f7830a7f-86e1-4a00-b3c2-6f332c2a5e68" providerId="ADAL" clId="{CF0ED8C0-DC06-40CA-B026-10327A28F92B}" dt="2020-03-13T17:23:24.983" v="0" actId="6549"/>
        <pc:sldMkLst>
          <pc:docMk/>
          <pc:sldMk cId="3634885282" sldId="790"/>
        </pc:sldMkLst>
        <pc:spChg chg="mod">
          <ac:chgData name="Lori Dockery" userId="f7830a7f-86e1-4a00-b3c2-6f332c2a5e68" providerId="ADAL" clId="{CF0ED8C0-DC06-40CA-B026-10327A28F92B}" dt="2020-03-13T17:23:24.983" v="0" actId="6549"/>
          <ac:spMkLst>
            <pc:docMk/>
            <pc:sldMk cId="3634885282" sldId="790"/>
            <ac:spMk id="7" creationId="{00000000-0000-0000-0000-000000000000}"/>
          </ac:spMkLst>
        </pc:spChg>
      </pc:sldChg>
      <pc:sldChg chg="addSp delSp modSp">
        <pc:chgData name="Lori Dockery" userId="f7830a7f-86e1-4a00-b3c2-6f332c2a5e68" providerId="ADAL" clId="{CF0ED8C0-DC06-40CA-B026-10327A28F92B}" dt="2020-03-13T17:33:59.251" v="278" actId="1036"/>
        <pc:sldMkLst>
          <pc:docMk/>
          <pc:sldMk cId="3126984986" sldId="809"/>
        </pc:sldMkLst>
        <pc:spChg chg="mod">
          <ac:chgData name="Lori Dockery" userId="f7830a7f-86e1-4a00-b3c2-6f332c2a5e68" providerId="ADAL" clId="{CF0ED8C0-DC06-40CA-B026-10327A28F92B}" dt="2020-03-13T17:33:04.416" v="261" actId="20577"/>
          <ac:spMkLst>
            <pc:docMk/>
            <pc:sldMk cId="3126984986" sldId="809"/>
            <ac:spMk id="3" creationId="{00000000-0000-0000-0000-000000000000}"/>
          </ac:spMkLst>
        </pc:spChg>
        <pc:spChg chg="mod">
          <ac:chgData name="Lori Dockery" userId="f7830a7f-86e1-4a00-b3c2-6f332c2a5e68" providerId="ADAL" clId="{CF0ED8C0-DC06-40CA-B026-10327A28F92B}" dt="2020-03-13T17:31:12.518" v="228" actId="20577"/>
          <ac:spMkLst>
            <pc:docMk/>
            <pc:sldMk cId="3126984986" sldId="809"/>
            <ac:spMk id="6" creationId="{00000000-0000-0000-0000-000000000000}"/>
          </ac:spMkLst>
        </pc:spChg>
        <pc:spChg chg="del">
          <ac:chgData name="Lori Dockery" userId="f7830a7f-86e1-4a00-b3c2-6f332c2a5e68" providerId="ADAL" clId="{CF0ED8C0-DC06-40CA-B026-10327A28F92B}" dt="2020-03-13T17:31:17.019" v="230" actId="478"/>
          <ac:spMkLst>
            <pc:docMk/>
            <pc:sldMk cId="3126984986" sldId="809"/>
            <ac:spMk id="10" creationId="{992C3B48-BA30-49C7-AC0B-3E64C8B9DDAF}"/>
          </ac:spMkLst>
        </pc:spChg>
        <pc:picChg chg="add del mod">
          <ac:chgData name="Lori Dockery" userId="f7830a7f-86e1-4a00-b3c2-6f332c2a5e68" providerId="ADAL" clId="{CF0ED8C0-DC06-40CA-B026-10327A28F92B}" dt="2020-03-13T17:33:40.132" v="271" actId="478"/>
          <ac:picMkLst>
            <pc:docMk/>
            <pc:sldMk cId="3126984986" sldId="809"/>
            <ac:picMk id="2" creationId="{799105AC-606C-4B16-9515-897194C39BF7}"/>
          </ac:picMkLst>
        </pc:picChg>
        <pc:picChg chg="add mod">
          <ac:chgData name="Lori Dockery" userId="f7830a7f-86e1-4a00-b3c2-6f332c2a5e68" providerId="ADAL" clId="{CF0ED8C0-DC06-40CA-B026-10327A28F92B}" dt="2020-03-13T17:33:59.251" v="278" actId="1036"/>
          <ac:picMkLst>
            <pc:docMk/>
            <pc:sldMk cId="3126984986" sldId="809"/>
            <ac:picMk id="4" creationId="{3F5BACBC-1771-4BAC-92BC-EC9C0914A4EA}"/>
          </ac:picMkLst>
        </pc:picChg>
        <pc:picChg chg="del">
          <ac:chgData name="Lori Dockery" userId="f7830a7f-86e1-4a00-b3c2-6f332c2a5e68" providerId="ADAL" clId="{CF0ED8C0-DC06-40CA-B026-10327A28F92B}" dt="2020-03-13T17:31:14.238" v="229" actId="478"/>
          <ac:picMkLst>
            <pc:docMk/>
            <pc:sldMk cId="3126984986" sldId="809"/>
            <ac:picMk id="8" creationId="{E5F6873E-7D64-489B-B6D1-5913C1DD4C31}"/>
          </ac:picMkLst>
        </pc:picChg>
      </pc:sldChg>
      <pc:sldChg chg="addSp delSp modSp add">
        <pc:chgData name="Lori Dockery" userId="f7830a7f-86e1-4a00-b3c2-6f332c2a5e68" providerId="ADAL" clId="{CF0ED8C0-DC06-40CA-B026-10327A28F92B}" dt="2020-03-13T17:26:27.373" v="92" actId="20577"/>
        <pc:sldMkLst>
          <pc:docMk/>
          <pc:sldMk cId="2809115928" sldId="816"/>
        </pc:sldMkLst>
        <pc:spChg chg="mod">
          <ac:chgData name="Lori Dockery" userId="f7830a7f-86e1-4a00-b3c2-6f332c2a5e68" providerId="ADAL" clId="{CF0ED8C0-DC06-40CA-B026-10327A28F92B}" dt="2020-03-13T17:26:27.373" v="92" actId="20577"/>
          <ac:spMkLst>
            <pc:docMk/>
            <pc:sldMk cId="2809115928" sldId="816"/>
            <ac:spMk id="3" creationId="{00000000-0000-0000-0000-000000000000}"/>
          </ac:spMkLst>
        </pc:spChg>
        <pc:spChg chg="mod">
          <ac:chgData name="Lori Dockery" userId="f7830a7f-86e1-4a00-b3c2-6f332c2a5e68" providerId="ADAL" clId="{CF0ED8C0-DC06-40CA-B026-10327A28F92B}" dt="2020-03-13T17:25:31.449" v="61"/>
          <ac:spMkLst>
            <pc:docMk/>
            <pc:sldMk cId="2809115928" sldId="816"/>
            <ac:spMk id="6" creationId="{00000000-0000-0000-0000-000000000000}"/>
          </ac:spMkLst>
        </pc:spChg>
        <pc:picChg chg="del">
          <ac:chgData name="Lori Dockery" userId="f7830a7f-86e1-4a00-b3c2-6f332c2a5e68" providerId="ADAL" clId="{CF0ED8C0-DC06-40CA-B026-10327A28F92B}" dt="2020-03-13T17:25:13.571" v="50" actId="478"/>
          <ac:picMkLst>
            <pc:docMk/>
            <pc:sldMk cId="2809115928" sldId="816"/>
            <ac:picMk id="2" creationId="{862F9B41-9435-42C7-B611-F6F1B7434AE5}"/>
          </ac:picMkLst>
        </pc:picChg>
        <pc:picChg chg="add del mod">
          <ac:chgData name="Lori Dockery" userId="f7830a7f-86e1-4a00-b3c2-6f332c2a5e68" providerId="ADAL" clId="{CF0ED8C0-DC06-40CA-B026-10327A28F92B}" dt="2020-03-13T17:25:52.292" v="71" actId="478"/>
          <ac:picMkLst>
            <pc:docMk/>
            <pc:sldMk cId="2809115928" sldId="816"/>
            <ac:picMk id="4" creationId="{D0087461-6E97-44E6-A669-E9A45ED1EDC1}"/>
          </ac:picMkLst>
        </pc:picChg>
        <pc:picChg chg="add mod">
          <ac:chgData name="Lori Dockery" userId="f7830a7f-86e1-4a00-b3c2-6f332c2a5e68" providerId="ADAL" clId="{CF0ED8C0-DC06-40CA-B026-10327A28F92B}" dt="2020-03-13T17:26:20.059" v="77" actId="1036"/>
          <ac:picMkLst>
            <pc:docMk/>
            <pc:sldMk cId="2809115928" sldId="816"/>
            <ac:picMk id="5" creationId="{266C67C8-9CE0-4D78-8589-9D6E55FEF3EB}"/>
          </ac:picMkLst>
        </pc:picChg>
      </pc:sldChg>
      <pc:sldChg chg="addSp modSp add">
        <pc:chgData name="Lori Dockery" userId="f7830a7f-86e1-4a00-b3c2-6f332c2a5e68" providerId="ADAL" clId="{CF0ED8C0-DC06-40CA-B026-10327A28F92B}" dt="2020-03-13T17:27:22.317" v="113" actId="20577"/>
        <pc:sldMkLst>
          <pc:docMk/>
          <pc:sldMk cId="1491716691" sldId="817"/>
        </pc:sldMkLst>
        <pc:spChg chg="mod">
          <ac:chgData name="Lori Dockery" userId="f7830a7f-86e1-4a00-b3c2-6f332c2a5e68" providerId="ADAL" clId="{CF0ED8C0-DC06-40CA-B026-10327A28F92B}" dt="2020-03-13T17:27:22.317" v="113" actId="20577"/>
          <ac:spMkLst>
            <pc:docMk/>
            <pc:sldMk cId="1491716691" sldId="817"/>
            <ac:spMk id="3" creationId="{00000000-0000-0000-0000-000000000000}"/>
          </ac:spMkLst>
        </pc:spChg>
        <pc:picChg chg="add mod">
          <ac:chgData name="Lori Dockery" userId="f7830a7f-86e1-4a00-b3c2-6f332c2a5e68" providerId="ADAL" clId="{CF0ED8C0-DC06-40CA-B026-10327A28F92B}" dt="2020-03-13T17:27:05.720" v="100" actId="1035"/>
          <ac:picMkLst>
            <pc:docMk/>
            <pc:sldMk cId="1491716691" sldId="817"/>
            <ac:picMk id="2" creationId="{10230BEF-9B5F-43FD-8EAD-6EA27837FDD7}"/>
          </ac:picMkLst>
        </pc:picChg>
      </pc:sldChg>
      <pc:sldChg chg="addSp modSp add">
        <pc:chgData name="Lori Dockery" userId="f7830a7f-86e1-4a00-b3c2-6f332c2a5e68" providerId="ADAL" clId="{CF0ED8C0-DC06-40CA-B026-10327A28F92B}" dt="2020-03-13T17:28:14.403" v="137" actId="20577"/>
        <pc:sldMkLst>
          <pc:docMk/>
          <pc:sldMk cId="3156558835" sldId="818"/>
        </pc:sldMkLst>
        <pc:spChg chg="mod">
          <ac:chgData name="Lori Dockery" userId="f7830a7f-86e1-4a00-b3c2-6f332c2a5e68" providerId="ADAL" clId="{CF0ED8C0-DC06-40CA-B026-10327A28F92B}" dt="2020-03-13T17:28:14.403" v="137" actId="20577"/>
          <ac:spMkLst>
            <pc:docMk/>
            <pc:sldMk cId="3156558835" sldId="818"/>
            <ac:spMk id="3" creationId="{00000000-0000-0000-0000-000000000000}"/>
          </ac:spMkLst>
        </pc:spChg>
        <pc:picChg chg="add mod">
          <ac:chgData name="Lori Dockery" userId="f7830a7f-86e1-4a00-b3c2-6f332c2a5e68" providerId="ADAL" clId="{CF0ED8C0-DC06-40CA-B026-10327A28F92B}" dt="2020-03-13T17:28:02.917" v="119" actId="1036"/>
          <ac:picMkLst>
            <pc:docMk/>
            <pc:sldMk cId="3156558835" sldId="818"/>
            <ac:picMk id="2" creationId="{C97ADC34-7199-433B-AAE7-FD7C722AF424}"/>
          </ac:picMkLst>
        </pc:picChg>
      </pc:sldChg>
      <pc:sldChg chg="addSp modSp add">
        <pc:chgData name="Lori Dockery" userId="f7830a7f-86e1-4a00-b3c2-6f332c2a5e68" providerId="ADAL" clId="{CF0ED8C0-DC06-40CA-B026-10327A28F92B}" dt="2020-03-13T17:28:44.158" v="150" actId="20577"/>
        <pc:sldMkLst>
          <pc:docMk/>
          <pc:sldMk cId="3302257174" sldId="819"/>
        </pc:sldMkLst>
        <pc:spChg chg="mod">
          <ac:chgData name="Lori Dockery" userId="f7830a7f-86e1-4a00-b3c2-6f332c2a5e68" providerId="ADAL" clId="{CF0ED8C0-DC06-40CA-B026-10327A28F92B}" dt="2020-03-13T17:28:44.158" v="150" actId="20577"/>
          <ac:spMkLst>
            <pc:docMk/>
            <pc:sldMk cId="3302257174" sldId="819"/>
            <ac:spMk id="3" creationId="{00000000-0000-0000-0000-000000000000}"/>
          </ac:spMkLst>
        </pc:spChg>
        <pc:picChg chg="add mod">
          <ac:chgData name="Lori Dockery" userId="f7830a7f-86e1-4a00-b3c2-6f332c2a5e68" providerId="ADAL" clId="{CF0ED8C0-DC06-40CA-B026-10327A28F92B}" dt="2020-03-13T17:28:39.369" v="145" actId="1036"/>
          <ac:picMkLst>
            <pc:docMk/>
            <pc:sldMk cId="3302257174" sldId="819"/>
            <ac:picMk id="2" creationId="{E46EDB8D-8FEC-4F9F-AF8F-81A88ACED3FB}"/>
          </ac:picMkLst>
        </pc:picChg>
      </pc:sldChg>
      <pc:sldChg chg="addSp modSp add">
        <pc:chgData name="Lori Dockery" userId="f7830a7f-86e1-4a00-b3c2-6f332c2a5e68" providerId="ADAL" clId="{CF0ED8C0-DC06-40CA-B026-10327A28F92B}" dt="2020-03-13T17:29:33.361" v="172" actId="20577"/>
        <pc:sldMkLst>
          <pc:docMk/>
          <pc:sldMk cId="3034750921" sldId="820"/>
        </pc:sldMkLst>
        <pc:spChg chg="mod">
          <ac:chgData name="Lori Dockery" userId="f7830a7f-86e1-4a00-b3c2-6f332c2a5e68" providerId="ADAL" clId="{CF0ED8C0-DC06-40CA-B026-10327A28F92B}" dt="2020-03-13T17:29:33.361" v="172" actId="20577"/>
          <ac:spMkLst>
            <pc:docMk/>
            <pc:sldMk cId="3034750921" sldId="820"/>
            <ac:spMk id="3" creationId="{00000000-0000-0000-0000-000000000000}"/>
          </ac:spMkLst>
        </pc:spChg>
        <pc:picChg chg="add mod">
          <ac:chgData name="Lori Dockery" userId="f7830a7f-86e1-4a00-b3c2-6f332c2a5e68" providerId="ADAL" clId="{CF0ED8C0-DC06-40CA-B026-10327A28F92B}" dt="2020-03-13T17:29:22.406" v="156" actId="1036"/>
          <ac:picMkLst>
            <pc:docMk/>
            <pc:sldMk cId="3034750921" sldId="820"/>
            <ac:picMk id="2" creationId="{C579FBCB-32C4-4457-828F-52931FF3767A}"/>
          </ac:picMkLst>
        </pc:picChg>
      </pc:sldChg>
      <pc:sldChg chg="addSp modSp add">
        <pc:chgData name="Lori Dockery" userId="f7830a7f-86e1-4a00-b3c2-6f332c2a5e68" providerId="ADAL" clId="{CF0ED8C0-DC06-40CA-B026-10327A28F92B}" dt="2020-03-13T17:30:20.112" v="192" actId="20577"/>
        <pc:sldMkLst>
          <pc:docMk/>
          <pc:sldMk cId="708902735" sldId="821"/>
        </pc:sldMkLst>
        <pc:spChg chg="mod">
          <ac:chgData name="Lori Dockery" userId="f7830a7f-86e1-4a00-b3c2-6f332c2a5e68" providerId="ADAL" clId="{CF0ED8C0-DC06-40CA-B026-10327A28F92B}" dt="2020-03-13T17:30:20.112" v="192" actId="20577"/>
          <ac:spMkLst>
            <pc:docMk/>
            <pc:sldMk cId="708902735" sldId="821"/>
            <ac:spMk id="3" creationId="{00000000-0000-0000-0000-000000000000}"/>
          </ac:spMkLst>
        </pc:spChg>
        <pc:picChg chg="add mod">
          <ac:chgData name="Lori Dockery" userId="f7830a7f-86e1-4a00-b3c2-6f332c2a5e68" providerId="ADAL" clId="{CF0ED8C0-DC06-40CA-B026-10327A28F92B}" dt="2020-03-13T17:29:57.147" v="180" actId="1036"/>
          <ac:picMkLst>
            <pc:docMk/>
            <pc:sldMk cId="708902735" sldId="821"/>
            <ac:picMk id="2" creationId="{FDE786B1-579C-484D-90BC-C6B55F54BDA6}"/>
          </ac:picMkLst>
        </pc:picChg>
      </pc:sldChg>
      <pc:sldChg chg="addSp modSp add">
        <pc:chgData name="Lori Dockery" userId="f7830a7f-86e1-4a00-b3c2-6f332c2a5e68" providerId="ADAL" clId="{CF0ED8C0-DC06-40CA-B026-10327A28F92B}" dt="2020-03-13T17:31:20.598" v="232" actId="1076"/>
        <pc:sldMkLst>
          <pc:docMk/>
          <pc:sldMk cId="157921440" sldId="822"/>
        </pc:sldMkLst>
        <pc:spChg chg="mod">
          <ac:chgData name="Lori Dockery" userId="f7830a7f-86e1-4a00-b3c2-6f332c2a5e68" providerId="ADAL" clId="{CF0ED8C0-DC06-40CA-B026-10327A28F92B}" dt="2020-03-13T17:30:57.795" v="215" actId="20577"/>
          <ac:spMkLst>
            <pc:docMk/>
            <pc:sldMk cId="157921440" sldId="822"/>
            <ac:spMk id="3" creationId="{00000000-0000-0000-0000-000000000000}"/>
          </ac:spMkLst>
        </pc:spChg>
        <pc:picChg chg="add mod">
          <ac:chgData name="Lori Dockery" userId="f7830a7f-86e1-4a00-b3c2-6f332c2a5e68" providerId="ADAL" clId="{CF0ED8C0-DC06-40CA-B026-10327A28F92B}" dt="2020-03-13T17:31:20.598" v="232" actId="1076"/>
          <ac:picMkLst>
            <pc:docMk/>
            <pc:sldMk cId="157921440" sldId="822"/>
            <ac:picMk id="2" creationId="{C9C0C022-300B-4124-B9DF-BBB9A500EF2E}"/>
          </ac:picMkLst>
        </pc:picChg>
      </pc:sldChg>
      <pc:sldChg chg="addSp delSp modSp add">
        <pc:chgData name="Lori Dockery" userId="f7830a7f-86e1-4a00-b3c2-6f332c2a5e68" providerId="ADAL" clId="{CF0ED8C0-DC06-40CA-B026-10327A28F92B}" dt="2020-03-13T17:38:18.977" v="413" actId="20577"/>
        <pc:sldMkLst>
          <pc:docMk/>
          <pc:sldMk cId="755520562" sldId="823"/>
        </pc:sldMkLst>
        <pc:spChg chg="mod">
          <ac:chgData name="Lori Dockery" userId="f7830a7f-86e1-4a00-b3c2-6f332c2a5e68" providerId="ADAL" clId="{CF0ED8C0-DC06-40CA-B026-10327A28F92B}" dt="2020-03-13T17:38:18.977" v="413" actId="20577"/>
          <ac:spMkLst>
            <pc:docMk/>
            <pc:sldMk cId="755520562" sldId="823"/>
            <ac:spMk id="3" creationId="{00000000-0000-0000-0000-000000000000}"/>
          </ac:spMkLst>
        </pc:spChg>
        <pc:picChg chg="del">
          <ac:chgData name="Lori Dockery" userId="f7830a7f-86e1-4a00-b3c2-6f332c2a5e68" providerId="ADAL" clId="{CF0ED8C0-DC06-40CA-B026-10327A28F92B}" dt="2020-03-13T17:33:18.202" v="263" actId="478"/>
          <ac:picMkLst>
            <pc:docMk/>
            <pc:sldMk cId="755520562" sldId="823"/>
            <ac:picMk id="2" creationId="{799105AC-606C-4B16-9515-897194C39BF7}"/>
          </ac:picMkLst>
        </pc:picChg>
        <pc:picChg chg="add mod">
          <ac:chgData name="Lori Dockery" userId="f7830a7f-86e1-4a00-b3c2-6f332c2a5e68" providerId="ADAL" clId="{CF0ED8C0-DC06-40CA-B026-10327A28F92B}" dt="2020-03-13T17:34:38.503" v="285" actId="1036"/>
          <ac:picMkLst>
            <pc:docMk/>
            <pc:sldMk cId="755520562" sldId="823"/>
            <ac:picMk id="4" creationId="{BCBE09DF-7556-43C2-B8EA-65C9E3C9A758}"/>
          </ac:picMkLst>
        </pc:picChg>
      </pc:sldChg>
      <pc:sldChg chg="add del">
        <pc:chgData name="Lori Dockery" userId="f7830a7f-86e1-4a00-b3c2-6f332c2a5e68" providerId="ADAL" clId="{CF0ED8C0-DC06-40CA-B026-10327A28F92B}" dt="2020-03-13T17:31:06.061" v="218" actId="47"/>
        <pc:sldMkLst>
          <pc:docMk/>
          <pc:sldMk cId="3599713705" sldId="823"/>
        </pc:sldMkLst>
      </pc:sldChg>
      <pc:sldChg chg="addSp modSp add">
        <pc:chgData name="Lori Dockery" userId="f7830a7f-86e1-4a00-b3c2-6f332c2a5e68" providerId="ADAL" clId="{CF0ED8C0-DC06-40CA-B026-10327A28F92B}" dt="2020-03-13T17:39:55.005" v="452" actId="20577"/>
        <pc:sldMkLst>
          <pc:docMk/>
          <pc:sldMk cId="724013605" sldId="824"/>
        </pc:sldMkLst>
        <pc:spChg chg="mod">
          <ac:chgData name="Lori Dockery" userId="f7830a7f-86e1-4a00-b3c2-6f332c2a5e68" providerId="ADAL" clId="{CF0ED8C0-DC06-40CA-B026-10327A28F92B}" dt="2020-03-13T17:39:55.005" v="452" actId="20577"/>
          <ac:spMkLst>
            <pc:docMk/>
            <pc:sldMk cId="724013605" sldId="824"/>
            <ac:spMk id="3" creationId="{00000000-0000-0000-0000-000000000000}"/>
          </ac:spMkLst>
        </pc:spChg>
        <pc:picChg chg="add mod">
          <ac:chgData name="Lori Dockery" userId="f7830a7f-86e1-4a00-b3c2-6f332c2a5e68" providerId="ADAL" clId="{CF0ED8C0-DC06-40CA-B026-10327A28F92B}" dt="2020-03-13T17:39:41.535" v="419" actId="1036"/>
          <ac:picMkLst>
            <pc:docMk/>
            <pc:sldMk cId="724013605" sldId="824"/>
            <ac:picMk id="2" creationId="{2AD3143A-422E-4295-B6C8-CC25736F4646}"/>
          </ac:picMkLst>
        </pc:picChg>
      </pc:sldChg>
      <pc:sldChg chg="add del">
        <pc:chgData name="Lori Dockery" userId="f7830a7f-86e1-4a00-b3c2-6f332c2a5e68" providerId="ADAL" clId="{CF0ED8C0-DC06-40CA-B026-10327A28F92B}" dt="2020-03-13T17:31:06.061" v="218" actId="47"/>
        <pc:sldMkLst>
          <pc:docMk/>
          <pc:sldMk cId="3792719927" sldId="824"/>
        </pc:sldMkLst>
      </pc:sldChg>
      <pc:sldChg chg="addSp modSp add">
        <pc:chgData name="Lori Dockery" userId="f7830a7f-86e1-4a00-b3c2-6f332c2a5e68" providerId="ADAL" clId="{CF0ED8C0-DC06-40CA-B026-10327A28F92B}" dt="2020-03-13T17:40:48.085" v="465" actId="20577"/>
        <pc:sldMkLst>
          <pc:docMk/>
          <pc:sldMk cId="622888127" sldId="825"/>
        </pc:sldMkLst>
        <pc:spChg chg="mod">
          <ac:chgData name="Lori Dockery" userId="f7830a7f-86e1-4a00-b3c2-6f332c2a5e68" providerId="ADAL" clId="{CF0ED8C0-DC06-40CA-B026-10327A28F92B}" dt="2020-03-13T17:40:48.085" v="465" actId="20577"/>
          <ac:spMkLst>
            <pc:docMk/>
            <pc:sldMk cId="622888127" sldId="825"/>
            <ac:spMk id="3" creationId="{00000000-0000-0000-0000-000000000000}"/>
          </ac:spMkLst>
        </pc:spChg>
        <pc:picChg chg="add mod">
          <ac:chgData name="Lori Dockery" userId="f7830a7f-86e1-4a00-b3c2-6f332c2a5e68" providerId="ADAL" clId="{CF0ED8C0-DC06-40CA-B026-10327A28F92B}" dt="2020-03-13T17:40:41.662" v="460" actId="1035"/>
          <ac:picMkLst>
            <pc:docMk/>
            <pc:sldMk cId="622888127" sldId="825"/>
            <ac:picMk id="2" creationId="{7DF77FE8-BCB1-490C-BF9B-60BEBE8DE764}"/>
          </ac:picMkLst>
        </pc:picChg>
      </pc:sldChg>
      <pc:sldChg chg="add del">
        <pc:chgData name="Lori Dockery" userId="f7830a7f-86e1-4a00-b3c2-6f332c2a5e68" providerId="ADAL" clId="{CF0ED8C0-DC06-40CA-B026-10327A28F92B}" dt="2020-03-13T17:31:06.061" v="218" actId="47"/>
        <pc:sldMkLst>
          <pc:docMk/>
          <pc:sldMk cId="1223586605" sldId="825"/>
        </pc:sldMkLst>
      </pc:sldChg>
      <pc:sldChg chg="addSp delSp modSp add">
        <pc:chgData name="Lori Dockery" userId="f7830a7f-86e1-4a00-b3c2-6f332c2a5e68" providerId="ADAL" clId="{CF0ED8C0-DC06-40CA-B026-10327A28F92B}" dt="2020-03-13T17:42:10.391" v="496" actId="1036"/>
        <pc:sldMkLst>
          <pc:docMk/>
          <pc:sldMk cId="3664726725" sldId="826"/>
        </pc:sldMkLst>
        <pc:spChg chg="mod">
          <ac:chgData name="Lori Dockery" userId="f7830a7f-86e1-4a00-b3c2-6f332c2a5e68" providerId="ADAL" clId="{CF0ED8C0-DC06-40CA-B026-10327A28F92B}" dt="2020-03-13T17:41:34.417" v="489" actId="20577"/>
          <ac:spMkLst>
            <pc:docMk/>
            <pc:sldMk cId="3664726725" sldId="826"/>
            <ac:spMk id="3" creationId="{00000000-0000-0000-0000-000000000000}"/>
          </ac:spMkLst>
        </pc:spChg>
        <pc:picChg chg="add del mod">
          <ac:chgData name="Lori Dockery" userId="f7830a7f-86e1-4a00-b3c2-6f332c2a5e68" providerId="ADAL" clId="{CF0ED8C0-DC06-40CA-B026-10327A28F92B}" dt="2020-03-13T17:42:00.372" v="490" actId="478"/>
          <ac:picMkLst>
            <pc:docMk/>
            <pc:sldMk cId="3664726725" sldId="826"/>
            <ac:picMk id="2" creationId="{A19088FE-C5B5-4605-96D5-5639B032BD0E}"/>
          </ac:picMkLst>
        </pc:picChg>
        <pc:picChg chg="add mod">
          <ac:chgData name="Lori Dockery" userId="f7830a7f-86e1-4a00-b3c2-6f332c2a5e68" providerId="ADAL" clId="{CF0ED8C0-DC06-40CA-B026-10327A28F92B}" dt="2020-03-13T17:42:10.391" v="496" actId="1036"/>
          <ac:picMkLst>
            <pc:docMk/>
            <pc:sldMk cId="3664726725" sldId="826"/>
            <ac:picMk id="4" creationId="{EE723C62-1AAF-4C7B-8C9C-860672963FFF}"/>
          </ac:picMkLst>
        </pc:picChg>
      </pc:sldChg>
      <pc:sldChg chg="addSp modSp add">
        <pc:chgData name="Lori Dockery" userId="f7830a7f-86e1-4a00-b3c2-6f332c2a5e68" providerId="ADAL" clId="{CF0ED8C0-DC06-40CA-B026-10327A28F92B}" dt="2020-03-13T17:42:31.453" v="533" actId="20577"/>
        <pc:sldMkLst>
          <pc:docMk/>
          <pc:sldMk cId="3838544487" sldId="827"/>
        </pc:sldMkLst>
        <pc:spChg chg="mod">
          <ac:chgData name="Lori Dockery" userId="f7830a7f-86e1-4a00-b3c2-6f332c2a5e68" providerId="ADAL" clId="{CF0ED8C0-DC06-40CA-B026-10327A28F92B}" dt="2020-03-13T17:42:31.453" v="533" actId="20577"/>
          <ac:spMkLst>
            <pc:docMk/>
            <pc:sldMk cId="3838544487" sldId="827"/>
            <ac:spMk id="3" creationId="{00000000-0000-0000-0000-000000000000}"/>
          </ac:spMkLst>
        </pc:spChg>
        <pc:picChg chg="add mod">
          <ac:chgData name="Lori Dockery" userId="f7830a7f-86e1-4a00-b3c2-6f332c2a5e68" providerId="ADAL" clId="{CF0ED8C0-DC06-40CA-B026-10327A28F92B}" dt="2020-03-13T17:42:19.913" v="502" actId="1036"/>
          <ac:picMkLst>
            <pc:docMk/>
            <pc:sldMk cId="3838544487" sldId="827"/>
            <ac:picMk id="2" creationId="{35232E71-8FC5-45C2-85AE-1FA223DFB94F}"/>
          </ac:picMkLst>
        </pc:picChg>
      </pc:sldChg>
      <pc:sldChg chg="addSp modSp add">
        <pc:chgData name="Lori Dockery" userId="f7830a7f-86e1-4a00-b3c2-6f332c2a5e68" providerId="ADAL" clId="{CF0ED8C0-DC06-40CA-B026-10327A28F92B}" dt="2020-03-13T17:43:15.226" v="554" actId="20577"/>
        <pc:sldMkLst>
          <pc:docMk/>
          <pc:sldMk cId="2185898721" sldId="828"/>
        </pc:sldMkLst>
        <pc:spChg chg="mod">
          <ac:chgData name="Lori Dockery" userId="f7830a7f-86e1-4a00-b3c2-6f332c2a5e68" providerId="ADAL" clId="{CF0ED8C0-DC06-40CA-B026-10327A28F92B}" dt="2020-03-13T17:43:15.226" v="554" actId="20577"/>
          <ac:spMkLst>
            <pc:docMk/>
            <pc:sldMk cId="2185898721" sldId="828"/>
            <ac:spMk id="3" creationId="{00000000-0000-0000-0000-000000000000}"/>
          </ac:spMkLst>
        </pc:spChg>
        <pc:picChg chg="add mod">
          <ac:chgData name="Lori Dockery" userId="f7830a7f-86e1-4a00-b3c2-6f332c2a5e68" providerId="ADAL" clId="{CF0ED8C0-DC06-40CA-B026-10327A28F92B}" dt="2020-03-13T17:43:06.488" v="539" actId="1036"/>
          <ac:picMkLst>
            <pc:docMk/>
            <pc:sldMk cId="2185898721" sldId="828"/>
            <ac:picMk id="2" creationId="{2424B2F8-9193-4351-AC38-DA690FFFBBA7}"/>
          </ac:picMkLst>
        </pc:picChg>
      </pc:sldChg>
      <pc:sldChg chg="addSp modSp add">
        <pc:chgData name="Lori Dockery" userId="f7830a7f-86e1-4a00-b3c2-6f332c2a5e68" providerId="ADAL" clId="{CF0ED8C0-DC06-40CA-B026-10327A28F92B}" dt="2020-03-13T17:43:52.338" v="570" actId="20577"/>
        <pc:sldMkLst>
          <pc:docMk/>
          <pc:sldMk cId="1386115139" sldId="829"/>
        </pc:sldMkLst>
        <pc:spChg chg="mod">
          <ac:chgData name="Lori Dockery" userId="f7830a7f-86e1-4a00-b3c2-6f332c2a5e68" providerId="ADAL" clId="{CF0ED8C0-DC06-40CA-B026-10327A28F92B}" dt="2020-03-13T17:43:52.338" v="570" actId="20577"/>
          <ac:spMkLst>
            <pc:docMk/>
            <pc:sldMk cId="1386115139" sldId="829"/>
            <ac:spMk id="3" creationId="{00000000-0000-0000-0000-000000000000}"/>
          </ac:spMkLst>
        </pc:spChg>
        <pc:picChg chg="add mod">
          <ac:chgData name="Lori Dockery" userId="f7830a7f-86e1-4a00-b3c2-6f332c2a5e68" providerId="ADAL" clId="{CF0ED8C0-DC06-40CA-B026-10327A28F92B}" dt="2020-03-13T17:43:44.634" v="560" actId="1036"/>
          <ac:picMkLst>
            <pc:docMk/>
            <pc:sldMk cId="1386115139" sldId="829"/>
            <ac:picMk id="2" creationId="{621C14AC-8521-4D98-879E-092AC71EAD75}"/>
          </ac:picMkLst>
        </pc:picChg>
      </pc:sldChg>
      <pc:sldChg chg="addSp modSp add">
        <pc:chgData name="Lori Dockery" userId="f7830a7f-86e1-4a00-b3c2-6f332c2a5e68" providerId="ADAL" clId="{CF0ED8C0-DC06-40CA-B026-10327A28F92B}" dt="2020-03-13T17:44:29.611" v="592" actId="20577"/>
        <pc:sldMkLst>
          <pc:docMk/>
          <pc:sldMk cId="3187017720" sldId="830"/>
        </pc:sldMkLst>
        <pc:spChg chg="mod">
          <ac:chgData name="Lori Dockery" userId="f7830a7f-86e1-4a00-b3c2-6f332c2a5e68" providerId="ADAL" clId="{CF0ED8C0-DC06-40CA-B026-10327A28F92B}" dt="2020-03-13T17:44:29.611" v="592" actId="20577"/>
          <ac:spMkLst>
            <pc:docMk/>
            <pc:sldMk cId="3187017720" sldId="830"/>
            <ac:spMk id="3" creationId="{00000000-0000-0000-0000-000000000000}"/>
          </ac:spMkLst>
        </pc:spChg>
        <pc:picChg chg="add mod">
          <ac:chgData name="Lori Dockery" userId="f7830a7f-86e1-4a00-b3c2-6f332c2a5e68" providerId="ADAL" clId="{CF0ED8C0-DC06-40CA-B026-10327A28F92B}" dt="2020-03-13T17:44:24.437" v="579" actId="1036"/>
          <ac:picMkLst>
            <pc:docMk/>
            <pc:sldMk cId="3187017720" sldId="830"/>
            <ac:picMk id="2" creationId="{74736A2E-D005-4F54-A85C-491567CA0D31}"/>
          </ac:picMkLst>
        </pc:picChg>
      </pc:sldChg>
      <pc:sldChg chg="addSp modSp add">
        <pc:chgData name="Lori Dockery" userId="f7830a7f-86e1-4a00-b3c2-6f332c2a5e68" providerId="ADAL" clId="{CF0ED8C0-DC06-40CA-B026-10327A28F92B}" dt="2020-03-13T17:45:18.191" v="615" actId="20577"/>
        <pc:sldMkLst>
          <pc:docMk/>
          <pc:sldMk cId="3483328517" sldId="831"/>
        </pc:sldMkLst>
        <pc:spChg chg="mod">
          <ac:chgData name="Lori Dockery" userId="f7830a7f-86e1-4a00-b3c2-6f332c2a5e68" providerId="ADAL" clId="{CF0ED8C0-DC06-40CA-B026-10327A28F92B}" dt="2020-03-13T17:45:18.191" v="615" actId="20577"/>
          <ac:spMkLst>
            <pc:docMk/>
            <pc:sldMk cId="3483328517" sldId="831"/>
            <ac:spMk id="3" creationId="{00000000-0000-0000-0000-000000000000}"/>
          </ac:spMkLst>
        </pc:spChg>
        <pc:picChg chg="add mod">
          <ac:chgData name="Lori Dockery" userId="f7830a7f-86e1-4a00-b3c2-6f332c2a5e68" providerId="ADAL" clId="{CF0ED8C0-DC06-40CA-B026-10327A28F92B}" dt="2020-03-13T17:45:11.610" v="598" actId="1036"/>
          <ac:picMkLst>
            <pc:docMk/>
            <pc:sldMk cId="3483328517" sldId="831"/>
            <ac:picMk id="2" creationId="{D31A6A46-8005-4B81-844D-CCB63282D9A2}"/>
          </ac:picMkLst>
        </pc:picChg>
      </pc:sldChg>
      <pc:sldChg chg="addSp modSp add">
        <pc:chgData name="Lori Dockery" userId="f7830a7f-86e1-4a00-b3c2-6f332c2a5e68" providerId="ADAL" clId="{CF0ED8C0-DC06-40CA-B026-10327A28F92B}" dt="2020-03-13T17:45:49.985" v="638" actId="20577"/>
        <pc:sldMkLst>
          <pc:docMk/>
          <pc:sldMk cId="1516712804" sldId="832"/>
        </pc:sldMkLst>
        <pc:spChg chg="mod">
          <ac:chgData name="Lori Dockery" userId="f7830a7f-86e1-4a00-b3c2-6f332c2a5e68" providerId="ADAL" clId="{CF0ED8C0-DC06-40CA-B026-10327A28F92B}" dt="2020-03-13T17:45:49.985" v="638" actId="20577"/>
          <ac:spMkLst>
            <pc:docMk/>
            <pc:sldMk cId="1516712804" sldId="832"/>
            <ac:spMk id="3" creationId="{00000000-0000-0000-0000-000000000000}"/>
          </ac:spMkLst>
        </pc:spChg>
        <pc:picChg chg="add mod">
          <ac:chgData name="Lori Dockery" userId="f7830a7f-86e1-4a00-b3c2-6f332c2a5e68" providerId="ADAL" clId="{CF0ED8C0-DC06-40CA-B026-10327A28F92B}" dt="2020-03-13T17:45:44.390" v="621" actId="1036"/>
          <ac:picMkLst>
            <pc:docMk/>
            <pc:sldMk cId="1516712804" sldId="832"/>
            <ac:picMk id="2" creationId="{0507F6B6-CD73-4CCC-B62B-F6D8047EA76B}"/>
          </ac:picMkLst>
        </pc:picChg>
      </pc:sldChg>
      <pc:sldChg chg="add del">
        <pc:chgData name="Lori Dockery" userId="f7830a7f-86e1-4a00-b3c2-6f332c2a5e68" providerId="ADAL" clId="{CF0ED8C0-DC06-40CA-B026-10327A28F92B}" dt="2020-03-13T17:45:53.063" v="639" actId="47"/>
        <pc:sldMkLst>
          <pc:docMk/>
          <pc:sldMk cId="1724353414" sldId="833"/>
        </pc:sldMkLst>
      </pc:sldChg>
    </pc:docChg>
  </pc:docChgLst>
  <pc:docChgLst>
    <pc:chgData name="Andrew" userId="c40776a8-0716-49a3-ab8f-6437b588a6bd" providerId="ADAL" clId="{35911187-C18D-4B15-B2D7-339E2A3C4643}"/>
    <pc:docChg chg="modSld">
      <pc:chgData name="Andrew" userId="c40776a8-0716-49a3-ab8f-6437b588a6bd" providerId="ADAL" clId="{35911187-C18D-4B15-B2D7-339E2A3C4643}" dt="2020-10-14T18:20:30.438" v="46" actId="20577"/>
      <pc:docMkLst>
        <pc:docMk/>
      </pc:docMkLst>
      <pc:sldChg chg="modSp mod">
        <pc:chgData name="Andrew" userId="c40776a8-0716-49a3-ab8f-6437b588a6bd" providerId="ADAL" clId="{35911187-C18D-4B15-B2D7-339E2A3C4643}" dt="2020-10-14T18:20:05.148" v="34" actId="20577"/>
        <pc:sldMkLst>
          <pc:docMk/>
          <pc:sldMk cId="841801285" sldId="756"/>
        </pc:sldMkLst>
        <pc:spChg chg="mod">
          <ac:chgData name="Andrew" userId="c40776a8-0716-49a3-ab8f-6437b588a6bd" providerId="ADAL" clId="{35911187-C18D-4B15-B2D7-339E2A3C4643}" dt="2020-10-14T18:20:05.148" v="34" actId="20577"/>
          <ac:spMkLst>
            <pc:docMk/>
            <pc:sldMk cId="841801285" sldId="756"/>
            <ac:spMk id="7" creationId="{00000000-0000-0000-0000-000000000000}"/>
          </ac:spMkLst>
        </pc:spChg>
      </pc:sldChg>
      <pc:sldChg chg="modSp mod">
        <pc:chgData name="Andrew" userId="c40776a8-0716-49a3-ab8f-6437b588a6bd" providerId="ADAL" clId="{35911187-C18D-4B15-B2D7-339E2A3C4643}" dt="2020-10-14T18:20:30.438" v="46" actId="20577"/>
        <pc:sldMkLst>
          <pc:docMk/>
          <pc:sldMk cId="94989818" sldId="819"/>
        </pc:sldMkLst>
        <pc:spChg chg="mod">
          <ac:chgData name="Andrew" userId="c40776a8-0716-49a3-ab8f-6437b588a6bd" providerId="ADAL" clId="{35911187-C18D-4B15-B2D7-339E2A3C4643}" dt="2020-10-14T18:20:30.438" v="46" actId="20577"/>
          <ac:spMkLst>
            <pc:docMk/>
            <pc:sldMk cId="94989818" sldId="819"/>
            <ac:spMk id="3" creationId="{00000000-0000-0000-0000-000000000000}"/>
          </ac:spMkLst>
        </pc:spChg>
      </pc:sldChg>
    </pc:docChg>
  </pc:docChgLst>
  <pc:docChgLst>
    <pc:chgData name="Lori" userId="f7830a7f-86e1-4a00-b3c2-6f332c2a5e68" providerId="ADAL" clId="{3C7AED54-0EB9-4648-A107-28D011686C3A}"/>
    <pc:docChg chg="undo custSel addSld delSld modSld">
      <pc:chgData name="Lori" userId="f7830a7f-86e1-4a00-b3c2-6f332c2a5e68" providerId="ADAL" clId="{3C7AED54-0EB9-4648-A107-28D011686C3A}" dt="2020-12-14T17:53:36.629" v="680" actId="20577"/>
      <pc:docMkLst>
        <pc:docMk/>
      </pc:docMkLst>
      <pc:sldChg chg="modSp mod">
        <pc:chgData name="Lori" userId="f7830a7f-86e1-4a00-b3c2-6f332c2a5e68" providerId="ADAL" clId="{3C7AED54-0EB9-4648-A107-28D011686C3A}" dt="2020-12-14T17:27:26.654" v="14" actId="20577"/>
        <pc:sldMkLst>
          <pc:docMk/>
          <pc:sldMk cId="0" sldId="258"/>
        </pc:sldMkLst>
        <pc:spChg chg="mod">
          <ac:chgData name="Lori" userId="f7830a7f-86e1-4a00-b3c2-6f332c2a5e68" providerId="ADAL" clId="{3C7AED54-0EB9-4648-A107-28D011686C3A}" dt="2020-12-14T17:27:26.654" v="14" actId="20577"/>
          <ac:spMkLst>
            <pc:docMk/>
            <pc:sldMk cId="0" sldId="258"/>
            <ac:spMk id="5124" creationId="{00000000-0000-0000-0000-000000000000}"/>
          </ac:spMkLst>
        </pc:spChg>
      </pc:sldChg>
      <pc:sldChg chg="modSp mod">
        <pc:chgData name="Lori" userId="f7830a7f-86e1-4a00-b3c2-6f332c2a5e68" providerId="ADAL" clId="{3C7AED54-0EB9-4648-A107-28D011686C3A}" dt="2020-12-14T17:28:14.853" v="61" actId="20577"/>
        <pc:sldMkLst>
          <pc:docMk/>
          <pc:sldMk cId="841801285" sldId="756"/>
        </pc:sldMkLst>
        <pc:spChg chg="mod">
          <ac:chgData name="Lori" userId="f7830a7f-86e1-4a00-b3c2-6f332c2a5e68" providerId="ADAL" clId="{3C7AED54-0EB9-4648-A107-28D011686C3A}" dt="2020-12-14T17:28:14.853" v="61" actId="20577"/>
          <ac:spMkLst>
            <pc:docMk/>
            <pc:sldMk cId="841801285" sldId="756"/>
            <ac:spMk id="7" creationId="{00000000-0000-0000-0000-000000000000}"/>
          </ac:spMkLst>
        </pc:spChg>
      </pc:sldChg>
      <pc:sldChg chg="addSp delSp modSp add mod">
        <pc:chgData name="Lori" userId="f7830a7f-86e1-4a00-b3c2-6f332c2a5e68" providerId="ADAL" clId="{3C7AED54-0EB9-4648-A107-28D011686C3A}" dt="2020-12-14T17:42:54.905" v="315" actId="1036"/>
        <pc:sldMkLst>
          <pc:docMk/>
          <pc:sldMk cId="94989818" sldId="819"/>
        </pc:sldMkLst>
        <pc:spChg chg="mod">
          <ac:chgData name="Lori" userId="f7830a7f-86e1-4a00-b3c2-6f332c2a5e68" providerId="ADAL" clId="{3C7AED54-0EB9-4648-A107-28D011686C3A}" dt="2020-12-14T17:39:08.490" v="278" actId="20577"/>
          <ac:spMkLst>
            <pc:docMk/>
            <pc:sldMk cId="94989818" sldId="819"/>
            <ac:spMk id="3" creationId="{00000000-0000-0000-0000-000000000000}"/>
          </ac:spMkLst>
        </pc:spChg>
        <pc:picChg chg="del">
          <ac:chgData name="Lori" userId="f7830a7f-86e1-4a00-b3c2-6f332c2a5e68" providerId="ADAL" clId="{3C7AED54-0EB9-4648-A107-28D011686C3A}" dt="2020-12-14T17:28:53.183" v="73" actId="478"/>
          <ac:picMkLst>
            <pc:docMk/>
            <pc:sldMk cId="94989818" sldId="819"/>
            <ac:picMk id="2" creationId="{B6C66EAF-0B2F-4912-AC74-B04AA0A7B066}"/>
          </ac:picMkLst>
        </pc:picChg>
        <pc:picChg chg="add del mod">
          <ac:chgData name="Lori" userId="f7830a7f-86e1-4a00-b3c2-6f332c2a5e68" providerId="ADAL" clId="{3C7AED54-0EB9-4648-A107-28D011686C3A}" dt="2020-12-14T17:42:50.258" v="304" actId="478"/>
          <ac:picMkLst>
            <pc:docMk/>
            <pc:sldMk cId="94989818" sldId="819"/>
            <ac:picMk id="4" creationId="{B3DDED1E-5282-4E9D-A971-77895782E89A}"/>
          </ac:picMkLst>
        </pc:picChg>
        <pc:picChg chg="add mod">
          <ac:chgData name="Lori" userId="f7830a7f-86e1-4a00-b3c2-6f332c2a5e68" providerId="ADAL" clId="{3C7AED54-0EB9-4648-A107-28D011686C3A}" dt="2020-12-14T17:42:54.905" v="315" actId="1036"/>
          <ac:picMkLst>
            <pc:docMk/>
            <pc:sldMk cId="94989818" sldId="819"/>
            <ac:picMk id="5" creationId="{2B4A62EA-650D-4D05-BAD4-FA24B1067B5A}"/>
          </ac:picMkLst>
        </pc:picChg>
      </pc:sldChg>
      <pc:sldChg chg="addSp delSp modSp add mod modNotesTx">
        <pc:chgData name="Lori" userId="f7830a7f-86e1-4a00-b3c2-6f332c2a5e68" providerId="ADAL" clId="{3C7AED54-0EB9-4648-A107-28D011686C3A}" dt="2020-12-14T17:43:30.743" v="331" actId="20577"/>
        <pc:sldMkLst>
          <pc:docMk/>
          <pc:sldMk cId="445471120" sldId="820"/>
        </pc:sldMkLst>
        <pc:spChg chg="mod">
          <ac:chgData name="Lori" userId="f7830a7f-86e1-4a00-b3c2-6f332c2a5e68" providerId="ADAL" clId="{3C7AED54-0EB9-4648-A107-28D011686C3A}" dt="2020-12-14T17:43:30.743" v="331" actId="20577"/>
          <ac:spMkLst>
            <pc:docMk/>
            <pc:sldMk cId="445471120" sldId="820"/>
            <ac:spMk id="3" creationId="{00000000-0000-0000-0000-000000000000}"/>
          </ac:spMkLst>
        </pc:spChg>
        <pc:spChg chg="add del">
          <ac:chgData name="Lori" userId="f7830a7f-86e1-4a00-b3c2-6f332c2a5e68" providerId="ADAL" clId="{3C7AED54-0EB9-4648-A107-28D011686C3A}" dt="2020-12-14T17:42:16.071" v="291" actId="478"/>
          <ac:spMkLst>
            <pc:docMk/>
            <pc:sldMk cId="445471120" sldId="820"/>
            <ac:spMk id="8" creationId="{B4D95139-5F3C-4400-8AFD-17D3D774A895}"/>
          </ac:spMkLst>
        </pc:spChg>
        <pc:picChg chg="del">
          <ac:chgData name="Lori" userId="f7830a7f-86e1-4a00-b3c2-6f332c2a5e68" providerId="ADAL" clId="{3C7AED54-0EB9-4648-A107-28D011686C3A}" dt="2020-12-14T17:28:56.087" v="74" actId="478"/>
          <ac:picMkLst>
            <pc:docMk/>
            <pc:sldMk cId="445471120" sldId="820"/>
            <ac:picMk id="2" creationId="{21B19201-4AB0-4DB0-8BC1-0F160DCCCC44}"/>
          </ac:picMkLst>
        </pc:picChg>
        <pc:picChg chg="add del mod">
          <ac:chgData name="Lori" userId="f7830a7f-86e1-4a00-b3c2-6f332c2a5e68" providerId="ADAL" clId="{3C7AED54-0EB9-4648-A107-28D011686C3A}" dt="2020-12-14T17:42:27.934" v="303" actId="478"/>
          <ac:picMkLst>
            <pc:docMk/>
            <pc:sldMk cId="445471120" sldId="820"/>
            <ac:picMk id="5" creationId="{F271F7B0-E669-4A1A-9ADE-8DFD5E34400C}"/>
          </ac:picMkLst>
        </pc:picChg>
        <pc:picChg chg="add mod">
          <ac:chgData name="Lori" userId="f7830a7f-86e1-4a00-b3c2-6f332c2a5e68" providerId="ADAL" clId="{3C7AED54-0EB9-4648-A107-28D011686C3A}" dt="2020-12-14T17:43:20.360" v="326" actId="1036"/>
          <ac:picMkLst>
            <pc:docMk/>
            <pc:sldMk cId="445471120" sldId="820"/>
            <ac:picMk id="10" creationId="{1AD5F66A-CF42-4970-A9F2-431370ABA7E6}"/>
          </ac:picMkLst>
        </pc:picChg>
      </pc:sldChg>
      <pc:sldChg chg="addSp delSp modSp add del mod">
        <pc:chgData name="Lori" userId="f7830a7f-86e1-4a00-b3c2-6f332c2a5e68" providerId="ADAL" clId="{3C7AED54-0EB9-4648-A107-28D011686C3A}" dt="2020-12-14T17:47:44.665" v="365" actId="20577"/>
        <pc:sldMkLst>
          <pc:docMk/>
          <pc:sldMk cId="1789149837" sldId="821"/>
        </pc:sldMkLst>
        <pc:spChg chg="mod">
          <ac:chgData name="Lori" userId="f7830a7f-86e1-4a00-b3c2-6f332c2a5e68" providerId="ADAL" clId="{3C7AED54-0EB9-4648-A107-28D011686C3A}" dt="2020-12-14T17:47:44.665" v="365" actId="20577"/>
          <ac:spMkLst>
            <pc:docMk/>
            <pc:sldMk cId="1789149837" sldId="821"/>
            <ac:spMk id="3" creationId="{00000000-0000-0000-0000-000000000000}"/>
          </ac:spMkLst>
        </pc:spChg>
        <pc:spChg chg="mod">
          <ac:chgData name="Lori" userId="f7830a7f-86e1-4a00-b3c2-6f332c2a5e68" providerId="ADAL" clId="{3C7AED54-0EB9-4648-A107-28D011686C3A}" dt="2020-12-14T17:29:36.864" v="79" actId="6549"/>
          <ac:spMkLst>
            <pc:docMk/>
            <pc:sldMk cId="1789149837" sldId="821"/>
            <ac:spMk id="6" creationId="{00000000-0000-0000-0000-000000000000}"/>
          </ac:spMkLst>
        </pc:spChg>
        <pc:picChg chg="add mod">
          <ac:chgData name="Lori" userId="f7830a7f-86e1-4a00-b3c2-6f332c2a5e68" providerId="ADAL" clId="{3C7AED54-0EB9-4648-A107-28D011686C3A}" dt="2020-12-14T17:41:41.312" v="289" actId="1036"/>
          <ac:picMkLst>
            <pc:docMk/>
            <pc:sldMk cId="1789149837" sldId="821"/>
            <ac:picMk id="2" creationId="{42F2C0FD-3CC9-47FA-8EBF-BE4ECA05AAAF}"/>
          </ac:picMkLst>
        </pc:picChg>
        <pc:picChg chg="del">
          <ac:chgData name="Lori" userId="f7830a7f-86e1-4a00-b3c2-6f332c2a5e68" providerId="ADAL" clId="{3C7AED54-0EB9-4648-A107-28D011686C3A}" dt="2020-12-14T17:28:25.291" v="62" actId="478"/>
          <ac:picMkLst>
            <pc:docMk/>
            <pc:sldMk cId="1789149837" sldId="821"/>
            <ac:picMk id="2" creationId="{CF6C6ABF-AA6B-4E3F-9850-7D19BF17BC18}"/>
          </ac:picMkLst>
        </pc:picChg>
        <pc:picChg chg="add mod">
          <ac:chgData name="Lori" userId="f7830a7f-86e1-4a00-b3c2-6f332c2a5e68" providerId="ADAL" clId="{3C7AED54-0EB9-4648-A107-28D011686C3A}" dt="2020-12-14T17:28:33.501" v="71" actId="1036"/>
          <ac:picMkLst>
            <pc:docMk/>
            <pc:sldMk cId="1789149837" sldId="821"/>
            <ac:picMk id="4" creationId="{468FAD1C-E51E-451A-A8BF-B823FB8B5DF1}"/>
          </ac:picMkLst>
        </pc:picChg>
        <pc:picChg chg="del">
          <ac:chgData name="Lori" userId="f7830a7f-86e1-4a00-b3c2-6f332c2a5e68" providerId="ADAL" clId="{3C7AED54-0EB9-4648-A107-28D011686C3A}" dt="2020-12-14T17:29:33.400" v="78" actId="478"/>
          <ac:picMkLst>
            <pc:docMk/>
            <pc:sldMk cId="1789149837" sldId="821"/>
            <ac:picMk id="4" creationId="{C6EE00C4-C1BE-4EB5-9C42-07994CC1F055}"/>
          </ac:picMkLst>
        </pc:picChg>
      </pc:sldChg>
      <pc:sldChg chg="addSp delSp modSp add mod">
        <pc:chgData name="Lori" userId="f7830a7f-86e1-4a00-b3c2-6f332c2a5e68" providerId="ADAL" clId="{3C7AED54-0EB9-4648-A107-28D011686C3A}" dt="2020-12-14T17:53:13.703" v="666" actId="1036"/>
        <pc:sldMkLst>
          <pc:docMk/>
          <pc:sldMk cId="1849483085" sldId="824"/>
        </pc:sldMkLst>
        <pc:spChg chg="mod">
          <ac:chgData name="Lori" userId="f7830a7f-86e1-4a00-b3c2-6f332c2a5e68" providerId="ADAL" clId="{3C7AED54-0EB9-4648-A107-28D011686C3A}" dt="2020-12-14T17:51:35.938" v="631" actId="20577"/>
          <ac:spMkLst>
            <pc:docMk/>
            <pc:sldMk cId="1849483085" sldId="824"/>
            <ac:spMk id="3" creationId="{00000000-0000-0000-0000-000000000000}"/>
          </ac:spMkLst>
        </pc:spChg>
        <pc:picChg chg="add del mod">
          <ac:chgData name="Lori" userId="f7830a7f-86e1-4a00-b3c2-6f332c2a5e68" providerId="ADAL" clId="{3C7AED54-0EB9-4648-A107-28D011686C3A}" dt="2020-12-14T17:52:59.404" v="655" actId="478"/>
          <ac:picMkLst>
            <pc:docMk/>
            <pc:sldMk cId="1849483085" sldId="824"/>
            <ac:picMk id="2" creationId="{853F1668-805B-4FFA-8685-4EECBC7494D5}"/>
          </ac:picMkLst>
        </pc:picChg>
        <pc:picChg chg="del">
          <ac:chgData name="Lori" userId="f7830a7f-86e1-4a00-b3c2-6f332c2a5e68" providerId="ADAL" clId="{3C7AED54-0EB9-4648-A107-28D011686C3A}" dt="2020-12-14T17:29:55.467" v="101" actId="478"/>
          <ac:picMkLst>
            <pc:docMk/>
            <pc:sldMk cId="1849483085" sldId="824"/>
            <ac:picMk id="4" creationId="{D77B0DD5-51F2-432F-8A5F-60455E5E83F2}"/>
          </ac:picMkLst>
        </pc:picChg>
        <pc:picChg chg="add mod">
          <ac:chgData name="Lori" userId="f7830a7f-86e1-4a00-b3c2-6f332c2a5e68" providerId="ADAL" clId="{3C7AED54-0EB9-4648-A107-28D011686C3A}" dt="2020-12-14T17:53:13.703" v="666" actId="1036"/>
          <ac:picMkLst>
            <pc:docMk/>
            <pc:sldMk cId="1849483085" sldId="824"/>
            <ac:picMk id="5" creationId="{70D3A262-C135-4FB3-9454-087ED183B418}"/>
          </ac:picMkLst>
        </pc:picChg>
      </pc:sldChg>
      <pc:sldChg chg="addSp delSp modSp add mod">
        <pc:chgData name="Lori" userId="f7830a7f-86e1-4a00-b3c2-6f332c2a5e68" providerId="ADAL" clId="{3C7AED54-0EB9-4648-A107-28D011686C3A}" dt="2020-12-14T17:52:57.069" v="654" actId="1036"/>
        <pc:sldMkLst>
          <pc:docMk/>
          <pc:sldMk cId="2819590100" sldId="825"/>
        </pc:sldMkLst>
        <pc:spChg chg="mod">
          <ac:chgData name="Lori" userId="f7830a7f-86e1-4a00-b3c2-6f332c2a5e68" providerId="ADAL" clId="{3C7AED54-0EB9-4648-A107-28D011686C3A}" dt="2020-12-14T17:47:29.195" v="362"/>
          <ac:spMkLst>
            <pc:docMk/>
            <pc:sldMk cId="2819590100" sldId="825"/>
            <ac:spMk id="3" creationId="{00000000-0000-0000-0000-000000000000}"/>
          </ac:spMkLst>
        </pc:spChg>
        <pc:spChg chg="mod">
          <ac:chgData name="Lori" userId="f7830a7f-86e1-4a00-b3c2-6f332c2a5e68" providerId="ADAL" clId="{3C7AED54-0EB9-4648-A107-28D011686C3A}" dt="2020-12-14T17:29:46.209" v="100" actId="20577"/>
          <ac:spMkLst>
            <pc:docMk/>
            <pc:sldMk cId="2819590100" sldId="825"/>
            <ac:spMk id="6" creationId="{00000000-0000-0000-0000-000000000000}"/>
          </ac:spMkLst>
        </pc:spChg>
        <pc:picChg chg="add del mod">
          <ac:chgData name="Lori" userId="f7830a7f-86e1-4a00-b3c2-6f332c2a5e68" providerId="ADAL" clId="{3C7AED54-0EB9-4648-A107-28D011686C3A}" dt="2020-12-14T17:52:45.443" v="643" actId="478"/>
          <ac:picMkLst>
            <pc:docMk/>
            <pc:sldMk cId="2819590100" sldId="825"/>
            <ac:picMk id="2" creationId="{EFE45A9A-89CE-48E7-97F0-C69C3A135B80}"/>
          </ac:picMkLst>
        </pc:picChg>
        <pc:picChg chg="add mod">
          <ac:chgData name="Lori" userId="f7830a7f-86e1-4a00-b3c2-6f332c2a5e68" providerId="ADAL" clId="{3C7AED54-0EB9-4648-A107-28D011686C3A}" dt="2020-12-14T17:52:57.069" v="654" actId="1036"/>
          <ac:picMkLst>
            <pc:docMk/>
            <pc:sldMk cId="2819590100" sldId="825"/>
            <ac:picMk id="4" creationId="{10120DC1-C05A-4A1E-BA7E-574E1C6EFCC6}"/>
          </ac:picMkLst>
        </pc:picChg>
        <pc:picChg chg="del">
          <ac:chgData name="Lori" userId="f7830a7f-86e1-4a00-b3c2-6f332c2a5e68" providerId="ADAL" clId="{3C7AED54-0EB9-4648-A107-28D011686C3A}" dt="2020-12-14T17:29:40.002" v="80" actId="478"/>
          <ac:picMkLst>
            <pc:docMk/>
            <pc:sldMk cId="2819590100" sldId="825"/>
            <ac:picMk id="5" creationId="{087D75BD-C336-4BCD-A7BA-E40C6490EB5F}"/>
          </ac:picMkLst>
        </pc:picChg>
      </pc:sldChg>
      <pc:sldChg chg="addSp delSp modSp add mod">
        <pc:chgData name="Lori" userId="f7830a7f-86e1-4a00-b3c2-6f332c2a5e68" providerId="ADAL" clId="{3C7AED54-0EB9-4648-A107-28D011686C3A}" dt="2020-12-14T17:53:36.629" v="680" actId="20577"/>
        <pc:sldMkLst>
          <pc:docMk/>
          <pc:sldMk cId="1003676631" sldId="826"/>
        </pc:sldMkLst>
        <pc:spChg chg="mod">
          <ac:chgData name="Lori" userId="f7830a7f-86e1-4a00-b3c2-6f332c2a5e68" providerId="ADAL" clId="{3C7AED54-0EB9-4648-A107-28D011686C3A}" dt="2020-12-14T17:53:36.629" v="680" actId="20577"/>
          <ac:spMkLst>
            <pc:docMk/>
            <pc:sldMk cId="1003676631" sldId="826"/>
            <ac:spMk id="3" creationId="{00000000-0000-0000-0000-000000000000}"/>
          </ac:spMkLst>
        </pc:spChg>
        <pc:spChg chg="mod">
          <ac:chgData name="Lori" userId="f7830a7f-86e1-4a00-b3c2-6f332c2a5e68" providerId="ADAL" clId="{3C7AED54-0EB9-4648-A107-28D011686C3A}" dt="2020-12-14T17:30:03.424" v="117" actId="20577"/>
          <ac:spMkLst>
            <pc:docMk/>
            <pc:sldMk cId="1003676631" sldId="826"/>
            <ac:spMk id="6" creationId="{00000000-0000-0000-0000-000000000000}"/>
          </ac:spMkLst>
        </pc:spChg>
        <pc:picChg chg="add del mod">
          <ac:chgData name="Lori" userId="f7830a7f-86e1-4a00-b3c2-6f332c2a5e68" providerId="ADAL" clId="{3C7AED54-0EB9-4648-A107-28D011686C3A}" dt="2020-12-14T17:53:18.277" v="667" actId="478"/>
          <ac:picMkLst>
            <pc:docMk/>
            <pc:sldMk cId="1003676631" sldId="826"/>
            <ac:picMk id="2" creationId="{5306BAE6-D0EC-4818-AEA1-77AB3A7C97F0}"/>
          </ac:picMkLst>
        </pc:picChg>
        <pc:picChg chg="add mod">
          <ac:chgData name="Lori" userId="f7830a7f-86e1-4a00-b3c2-6f332c2a5e68" providerId="ADAL" clId="{3C7AED54-0EB9-4648-A107-28D011686C3A}" dt="2020-12-14T17:53:28.475" v="678" actId="1036"/>
          <ac:picMkLst>
            <pc:docMk/>
            <pc:sldMk cId="1003676631" sldId="826"/>
            <ac:picMk id="4" creationId="{8838587D-26C4-4911-98AA-CEAFDF9EF127}"/>
          </ac:picMkLst>
        </pc:picChg>
      </pc:sldChg>
      <pc:sldChg chg="addSp delSp modSp add mod modNotesTx">
        <pc:chgData name="Lori" userId="f7830a7f-86e1-4a00-b3c2-6f332c2a5e68" providerId="ADAL" clId="{3C7AED54-0EB9-4648-A107-28D011686C3A}" dt="2020-12-14T17:50:52.516" v="618" actId="20577"/>
        <pc:sldMkLst>
          <pc:docMk/>
          <pc:sldMk cId="284493194" sldId="827"/>
        </pc:sldMkLst>
        <pc:spChg chg="mod">
          <ac:chgData name="Lori" userId="f7830a7f-86e1-4a00-b3c2-6f332c2a5e68" providerId="ADAL" clId="{3C7AED54-0EB9-4648-A107-28D011686C3A}" dt="2020-12-14T17:49:13.425" v="537" actId="20577"/>
          <ac:spMkLst>
            <pc:docMk/>
            <pc:sldMk cId="284493194" sldId="827"/>
            <ac:spMk id="3" creationId="{00000000-0000-0000-0000-000000000000}"/>
          </ac:spMkLst>
        </pc:spChg>
        <pc:spChg chg="mod">
          <ac:chgData name="Lori" userId="f7830a7f-86e1-4a00-b3c2-6f332c2a5e68" providerId="ADAL" clId="{3C7AED54-0EB9-4648-A107-28D011686C3A}" dt="2020-12-14T17:30:15.860" v="133" actId="20577"/>
          <ac:spMkLst>
            <pc:docMk/>
            <pc:sldMk cId="284493194" sldId="827"/>
            <ac:spMk id="6" creationId="{00000000-0000-0000-0000-000000000000}"/>
          </ac:spMkLst>
        </pc:spChg>
        <pc:picChg chg="add del mod">
          <ac:chgData name="Lori" userId="f7830a7f-86e1-4a00-b3c2-6f332c2a5e68" providerId="ADAL" clId="{3C7AED54-0EB9-4648-A107-28D011686C3A}" dt="2020-12-14T17:45:23.296" v="337" actId="478"/>
          <ac:picMkLst>
            <pc:docMk/>
            <pc:sldMk cId="284493194" sldId="827"/>
            <ac:picMk id="2" creationId="{8A9BEE77-A03A-4805-B1AA-314EAB192010}"/>
          </ac:picMkLst>
        </pc:picChg>
        <pc:picChg chg="add mod">
          <ac:chgData name="Lori" userId="f7830a7f-86e1-4a00-b3c2-6f332c2a5e68" providerId="ADAL" clId="{3C7AED54-0EB9-4648-A107-28D011686C3A}" dt="2020-12-14T17:46:52.566" v="348" actId="1036"/>
          <ac:picMkLst>
            <pc:docMk/>
            <pc:sldMk cId="284493194" sldId="827"/>
            <ac:picMk id="4" creationId="{DF21E02D-27DF-4C96-8DE5-D22EF013B957}"/>
          </ac:picMkLst>
        </pc:picChg>
      </pc:sldChg>
    </pc:docChg>
  </pc:docChgLst>
  <pc:docChgLst>
    <pc:chgData name="Linda Kuster" userId="S::lkuster@vernonresearch.com::595d9b95-9ee9-40a9-a4b7-d4789e0c2ada" providerId="AD" clId="Web-{C33A6C29-BF4E-56CC-B11F-208557407542}"/>
    <pc:docChg chg="modSld">
      <pc:chgData name="Linda Kuster" userId="S::lkuster@vernonresearch.com::595d9b95-9ee9-40a9-a4b7-d4789e0c2ada" providerId="AD" clId="Web-{C33A6C29-BF4E-56CC-B11F-208557407542}" dt="2019-10-09T19:26:19.154" v="56"/>
      <pc:docMkLst>
        <pc:docMk/>
      </pc:docMkLst>
      <pc:sldChg chg="modNotes">
        <pc:chgData name="Linda Kuster" userId="S::lkuster@vernonresearch.com::595d9b95-9ee9-40a9-a4b7-d4789e0c2ada" providerId="AD" clId="Web-{C33A6C29-BF4E-56CC-B11F-208557407542}" dt="2019-10-09T19:26:19.154" v="56"/>
        <pc:sldMkLst>
          <pc:docMk/>
          <pc:sldMk cId="3287824945" sldId="801"/>
        </pc:sldMkLst>
      </pc:sldChg>
    </pc:docChg>
  </pc:docChgLst>
  <pc:docChgLst>
    <pc:chgData name="Linda Kuster" userId="S::lkuster@vernonresearch.com::595d9b95-9ee9-40a9-a4b7-d4789e0c2ada" providerId="AD" clId="Web-{79A0A37A-0DD1-91C9-BEEA-37B6E6300F3A}"/>
    <pc:docChg chg="delSld modSld">
      <pc:chgData name="Linda Kuster" userId="S::lkuster@vernonresearch.com::595d9b95-9ee9-40a9-a4b7-d4789e0c2ada" providerId="AD" clId="Web-{79A0A37A-0DD1-91C9-BEEA-37B6E6300F3A}" dt="2020-05-28T14:57:36.049" v="23"/>
      <pc:docMkLst>
        <pc:docMk/>
      </pc:docMkLst>
      <pc:sldChg chg="modSp">
        <pc:chgData name="Linda Kuster" userId="S::lkuster@vernonresearch.com::595d9b95-9ee9-40a9-a4b7-d4789e0c2ada" providerId="AD" clId="Web-{79A0A37A-0DD1-91C9-BEEA-37B6E6300F3A}" dt="2020-05-28T14:54:50.642" v="20" actId="20577"/>
        <pc:sldMkLst>
          <pc:docMk/>
          <pc:sldMk cId="841801285" sldId="756"/>
        </pc:sldMkLst>
        <pc:spChg chg="mod">
          <ac:chgData name="Linda Kuster" userId="S::lkuster@vernonresearch.com::595d9b95-9ee9-40a9-a4b7-d4789e0c2ada" providerId="AD" clId="Web-{79A0A37A-0DD1-91C9-BEEA-37B6E6300F3A}" dt="2020-05-28T14:54:50.642" v="20" actId="20577"/>
          <ac:spMkLst>
            <pc:docMk/>
            <pc:sldMk cId="841801285" sldId="756"/>
            <ac:spMk id="7" creationId="{00000000-0000-0000-0000-000000000000}"/>
          </ac:spMkLst>
        </pc:spChg>
      </pc:sldChg>
      <pc:sldChg chg="addCm">
        <pc:chgData name="Linda Kuster" userId="S::lkuster@vernonresearch.com::595d9b95-9ee9-40a9-a4b7-d4789e0c2ada" providerId="AD" clId="Web-{79A0A37A-0DD1-91C9-BEEA-37B6E6300F3A}" dt="2020-05-28T14:57:36.049" v="23"/>
        <pc:sldMkLst>
          <pc:docMk/>
          <pc:sldMk cId="491279418" sldId="815"/>
        </pc:sldMkLst>
      </pc:sldChg>
      <pc:sldChg chg="del">
        <pc:chgData name="Linda Kuster" userId="S::lkuster@vernonresearch.com::595d9b95-9ee9-40a9-a4b7-d4789e0c2ada" providerId="AD" clId="Web-{79A0A37A-0DD1-91C9-BEEA-37B6E6300F3A}" dt="2020-05-28T14:55:27.204" v="22"/>
        <pc:sldMkLst>
          <pc:docMk/>
          <pc:sldMk cId="2208210911" sldId="818"/>
        </pc:sldMkLst>
      </pc:sldChg>
    </pc:docChg>
  </pc:docChgLst>
  <pc:docChgLst>
    <pc:chgData name="Andrew Juhl" userId="c40776a8-0716-49a3-ab8f-6437b588a6bd" providerId="ADAL" clId="{6CD2591D-8143-4306-8F6C-CBAED11A252D}"/>
    <pc:docChg chg="modSld">
      <pc:chgData name="Andrew Juhl" userId="c40776a8-0716-49a3-ab8f-6437b588a6bd" providerId="ADAL" clId="{6CD2591D-8143-4306-8F6C-CBAED11A252D}" dt="2020-03-23T15:28:49.184" v="84" actId="20577"/>
      <pc:docMkLst>
        <pc:docMk/>
      </pc:docMkLst>
      <pc:sldChg chg="modSp">
        <pc:chgData name="Andrew Juhl" userId="c40776a8-0716-49a3-ab8f-6437b588a6bd" providerId="ADAL" clId="{6CD2591D-8143-4306-8F6C-CBAED11A252D}" dt="2020-03-23T15:28:49.184" v="84" actId="20577"/>
        <pc:sldMkLst>
          <pc:docMk/>
          <pc:sldMk cId="841801285" sldId="756"/>
        </pc:sldMkLst>
        <pc:spChg chg="mod">
          <ac:chgData name="Andrew Juhl" userId="c40776a8-0716-49a3-ab8f-6437b588a6bd" providerId="ADAL" clId="{6CD2591D-8143-4306-8F6C-CBAED11A252D}" dt="2020-03-23T15:28:49.184" v="84" actId="20577"/>
          <ac:spMkLst>
            <pc:docMk/>
            <pc:sldMk cId="841801285" sldId="756"/>
            <ac:spMk id="7" creationId="{00000000-0000-0000-0000-000000000000}"/>
          </ac:spMkLst>
        </pc:spChg>
      </pc:sldChg>
      <pc:sldChg chg="modSp">
        <pc:chgData name="Andrew Juhl" userId="c40776a8-0716-49a3-ab8f-6437b588a6bd" providerId="ADAL" clId="{6CD2591D-8143-4306-8F6C-CBAED11A252D}" dt="2020-03-23T15:28:12.193" v="29" actId="20577"/>
        <pc:sldMkLst>
          <pc:docMk/>
          <pc:sldMk cId="1218836034" sldId="772"/>
        </pc:sldMkLst>
        <pc:spChg chg="mod">
          <ac:chgData name="Andrew Juhl" userId="c40776a8-0716-49a3-ab8f-6437b588a6bd" providerId="ADAL" clId="{6CD2591D-8143-4306-8F6C-CBAED11A252D}" dt="2020-03-23T15:28:12.193" v="29" actId="20577"/>
          <ac:spMkLst>
            <pc:docMk/>
            <pc:sldMk cId="1218836034" sldId="772"/>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2262C23-06E6-4EA5-A266-228E95FF467A}" type="datetimeFigureOut">
              <a:rPr lang="en-US" smtClean="0"/>
              <a:pPr/>
              <a:t>1/13/2021</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8887A6B-AD81-487A-98B2-04547473AE3C}" type="slidenum">
              <a:rPr lang="en-US" smtClean="0"/>
              <a:pPr/>
              <a:t>‹#›</a:t>
            </a:fld>
            <a:endParaRPr lang="en-US"/>
          </a:p>
        </p:txBody>
      </p:sp>
    </p:spTree>
    <p:extLst>
      <p:ext uri="{BB962C8B-B14F-4D97-AF65-F5344CB8AC3E}">
        <p14:creationId xmlns:p14="http://schemas.microsoft.com/office/powerpoint/2010/main" val="12797439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ED269E3-1C9C-474E-A807-94685F36A85C}" type="datetimeFigureOut">
              <a:rPr lang="en-US" smtClean="0"/>
              <a:pPr/>
              <a:t>1/13/2021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14ADB55-3A31-4E7A-96E5-4CB836E86C84}" type="slidenum">
              <a:rPr lang="en-US" smtClean="0"/>
              <a:pPr/>
              <a:t>‹#›</a:t>
            </a:fld>
            <a:endParaRPr lang="en-US"/>
          </a:p>
        </p:txBody>
      </p:sp>
    </p:spTree>
    <p:extLst>
      <p:ext uri="{BB962C8B-B14F-4D97-AF65-F5344CB8AC3E}">
        <p14:creationId xmlns:p14="http://schemas.microsoft.com/office/powerpoint/2010/main" val="4168667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09EA75-2D2D-4951-A0FA-2C12F4440090}" type="slidenum">
              <a:rPr lang="en-US"/>
              <a:pPr/>
              <a:t>1</a:t>
            </a:fld>
            <a:endParaRPr lang="en-US"/>
          </a:p>
        </p:txBody>
      </p:sp>
      <p:sp>
        <p:nvSpPr>
          <p:cNvPr id="84994" name="Rectangle 2"/>
          <p:cNvSpPr>
            <a:spLocks noGrp="1" noRot="1" noChangeAspect="1" noChangeArrowheads="1" noTextEdit="1"/>
          </p:cNvSpPr>
          <p:nvPr>
            <p:ph type="sldImg"/>
          </p:nvPr>
        </p:nvSpPr>
        <p:spPr>
          <a:xfrm>
            <a:off x="1181100" y="696913"/>
            <a:ext cx="4648200" cy="3486150"/>
          </a:xfrm>
          <a:ln/>
        </p:spPr>
      </p:sp>
      <p:sp>
        <p:nvSpPr>
          <p:cNvPr id="849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5358658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Data on household income was not available for all survey participants. </a:t>
            </a:r>
          </a:p>
          <a:p>
            <a:endParaRPr lang="en-US" dirty="0"/>
          </a:p>
        </p:txBody>
      </p:sp>
      <p:sp>
        <p:nvSpPr>
          <p:cNvPr id="4" name="Slide Number Placeholder 3"/>
          <p:cNvSpPr>
            <a:spLocks noGrp="1"/>
          </p:cNvSpPr>
          <p:nvPr>
            <p:ph type="sldNum" sz="quarter" idx="10"/>
          </p:nvPr>
        </p:nvSpPr>
        <p:spPr/>
        <p:txBody>
          <a:bodyPr/>
          <a:lstStyle/>
          <a:p>
            <a:fld id="{B14ADB55-3A31-4E7A-96E5-4CB836E86C84}" type="slidenum">
              <a:rPr lang="en-US" smtClean="0"/>
              <a:pPr/>
              <a:t>10</a:t>
            </a:fld>
            <a:endParaRPr lang="en-US"/>
          </a:p>
        </p:txBody>
      </p:sp>
    </p:spTree>
    <p:extLst>
      <p:ext uri="{BB962C8B-B14F-4D97-AF65-F5344CB8AC3E}">
        <p14:creationId xmlns:p14="http://schemas.microsoft.com/office/powerpoint/2010/main" val="9423911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4ADB55-3A31-4E7A-96E5-4CB836E86C84}" type="slidenum">
              <a:rPr lang="en-US" smtClean="0"/>
              <a:pPr/>
              <a:t>11</a:t>
            </a:fld>
            <a:endParaRPr lang="en-US"/>
          </a:p>
        </p:txBody>
      </p:sp>
    </p:spTree>
    <p:extLst>
      <p:ext uri="{BB962C8B-B14F-4D97-AF65-F5344CB8AC3E}">
        <p14:creationId xmlns:p14="http://schemas.microsoft.com/office/powerpoint/2010/main" val="15914817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Footer Placeholder 4"/>
          <p:cNvSpPr>
            <a:spLocks noGrp="1"/>
          </p:cNvSpPr>
          <p:nvPr>
            <p:ph type="ftr" sz="quarter" idx="10"/>
          </p:nvPr>
        </p:nvSpPr>
        <p:spPr/>
        <p:txBody>
          <a:bodyPr/>
          <a:lstStyle/>
          <a:p>
            <a:r>
              <a:rPr lang="en-US"/>
              <a:t>Vernon Research Group 2014</a:t>
            </a:r>
          </a:p>
        </p:txBody>
      </p:sp>
      <p:sp>
        <p:nvSpPr>
          <p:cNvPr id="6" name="Header Placeholder 5"/>
          <p:cNvSpPr>
            <a:spLocks noGrp="1"/>
          </p:cNvSpPr>
          <p:nvPr>
            <p:ph type="hdr" sz="quarter" idx="11"/>
          </p:nvPr>
        </p:nvSpPr>
        <p:spPr/>
        <p:txBody>
          <a:bodyPr/>
          <a:lstStyle/>
          <a:p>
            <a:r>
              <a:rPr lang="en-US"/>
              <a:t>Demographics for Weekly Ad Study</a:t>
            </a:r>
          </a:p>
        </p:txBody>
      </p:sp>
    </p:spTree>
    <p:extLst>
      <p:ext uri="{BB962C8B-B14F-4D97-AF65-F5344CB8AC3E}">
        <p14:creationId xmlns:p14="http://schemas.microsoft.com/office/powerpoint/2010/main" val="66673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4ADB55-3A31-4E7A-96E5-4CB836E86C84}" type="slidenum">
              <a:rPr lang="en-US" smtClean="0"/>
              <a:pPr/>
              <a:t>2</a:t>
            </a:fld>
            <a:endParaRPr lang="en-US"/>
          </a:p>
        </p:txBody>
      </p:sp>
    </p:spTree>
    <p:extLst>
      <p:ext uri="{BB962C8B-B14F-4D97-AF65-F5344CB8AC3E}">
        <p14:creationId xmlns:p14="http://schemas.microsoft.com/office/powerpoint/2010/main" val="1892558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14ADB55-3A31-4E7A-96E5-4CB836E86C84}" type="slidenum">
              <a:rPr lang="en-US" smtClean="0"/>
              <a:pPr/>
              <a:t>3</a:t>
            </a:fld>
            <a:endParaRPr lang="en-US"/>
          </a:p>
        </p:txBody>
      </p:sp>
    </p:spTree>
    <p:extLst>
      <p:ext uri="{BB962C8B-B14F-4D97-AF65-F5344CB8AC3E}">
        <p14:creationId xmlns:p14="http://schemas.microsoft.com/office/powerpoint/2010/main" val="34344009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Data on political party was not available for all survey participants.</a:t>
            </a:r>
          </a:p>
        </p:txBody>
      </p:sp>
      <p:sp>
        <p:nvSpPr>
          <p:cNvPr id="4" name="Slide Number Placeholder 3"/>
          <p:cNvSpPr>
            <a:spLocks noGrp="1"/>
          </p:cNvSpPr>
          <p:nvPr>
            <p:ph type="sldNum" sz="quarter" idx="10"/>
          </p:nvPr>
        </p:nvSpPr>
        <p:spPr/>
        <p:txBody>
          <a:bodyPr/>
          <a:lstStyle/>
          <a:p>
            <a:fld id="{B14ADB55-3A31-4E7A-96E5-4CB836E86C84}" type="slidenum">
              <a:rPr lang="en-US" smtClean="0"/>
              <a:pPr/>
              <a:t>4</a:t>
            </a:fld>
            <a:endParaRPr lang="en-US"/>
          </a:p>
        </p:txBody>
      </p:sp>
    </p:spTree>
    <p:extLst>
      <p:ext uri="{BB962C8B-B14F-4D97-AF65-F5344CB8AC3E}">
        <p14:creationId xmlns:p14="http://schemas.microsoft.com/office/powerpoint/2010/main" val="951899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4ADB55-3A31-4E7A-96E5-4CB836E86C84}" type="slidenum">
              <a:rPr lang="en-US" smtClean="0"/>
              <a:pPr/>
              <a:t>5</a:t>
            </a:fld>
            <a:endParaRPr lang="en-US"/>
          </a:p>
        </p:txBody>
      </p:sp>
    </p:spTree>
    <p:extLst>
      <p:ext uri="{BB962C8B-B14F-4D97-AF65-F5344CB8AC3E}">
        <p14:creationId xmlns:p14="http://schemas.microsoft.com/office/powerpoint/2010/main" val="3724876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Data on gender was not available for all survey participants.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Non-binary participants are not shown on this chart because they were not included in the data cut. They were not included in the data cut because there were so few of them.</a:t>
            </a:r>
          </a:p>
          <a:p>
            <a:endParaRPr lang="en-US" dirty="0"/>
          </a:p>
        </p:txBody>
      </p:sp>
      <p:sp>
        <p:nvSpPr>
          <p:cNvPr id="4" name="Slide Number Placeholder 3"/>
          <p:cNvSpPr>
            <a:spLocks noGrp="1"/>
          </p:cNvSpPr>
          <p:nvPr>
            <p:ph type="sldNum" sz="quarter" idx="10"/>
          </p:nvPr>
        </p:nvSpPr>
        <p:spPr/>
        <p:txBody>
          <a:bodyPr/>
          <a:lstStyle/>
          <a:p>
            <a:fld id="{B14ADB55-3A31-4E7A-96E5-4CB836E86C84}" type="slidenum">
              <a:rPr lang="en-US" smtClean="0"/>
              <a:pPr/>
              <a:t>6</a:t>
            </a:fld>
            <a:endParaRPr lang="en-US"/>
          </a:p>
        </p:txBody>
      </p:sp>
    </p:spTree>
    <p:extLst>
      <p:ext uri="{BB962C8B-B14F-4D97-AF65-F5344CB8AC3E}">
        <p14:creationId xmlns:p14="http://schemas.microsoft.com/office/powerpoint/2010/main" val="2123813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4ADB55-3A31-4E7A-96E5-4CB836E86C84}" type="slidenum">
              <a:rPr lang="en-US" smtClean="0"/>
              <a:pPr/>
              <a:t>7</a:t>
            </a:fld>
            <a:endParaRPr lang="en-US"/>
          </a:p>
        </p:txBody>
      </p:sp>
    </p:spTree>
    <p:extLst>
      <p:ext uri="{BB962C8B-B14F-4D97-AF65-F5344CB8AC3E}">
        <p14:creationId xmlns:p14="http://schemas.microsoft.com/office/powerpoint/2010/main" val="21036163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Data on education level was not available for all survey participants. Some data rounding is causing the differences when you add percentages.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Those with less then a high school degree are not included in this chart because they are not included in the data cut. They were not included in the data cut because there were so few of them.</a:t>
            </a:r>
          </a:p>
          <a:p>
            <a:endParaRPr lang="en-US" dirty="0"/>
          </a:p>
        </p:txBody>
      </p:sp>
      <p:sp>
        <p:nvSpPr>
          <p:cNvPr id="4" name="Slide Number Placeholder 3"/>
          <p:cNvSpPr>
            <a:spLocks noGrp="1"/>
          </p:cNvSpPr>
          <p:nvPr>
            <p:ph type="sldNum" sz="quarter" idx="10"/>
          </p:nvPr>
        </p:nvSpPr>
        <p:spPr/>
        <p:txBody>
          <a:bodyPr/>
          <a:lstStyle/>
          <a:p>
            <a:fld id="{B14ADB55-3A31-4E7A-96E5-4CB836E86C84}" type="slidenum">
              <a:rPr lang="en-US" smtClean="0"/>
              <a:pPr/>
              <a:t>8</a:t>
            </a:fld>
            <a:endParaRPr lang="en-US"/>
          </a:p>
        </p:txBody>
      </p:sp>
    </p:spTree>
    <p:extLst>
      <p:ext uri="{BB962C8B-B14F-4D97-AF65-F5344CB8AC3E}">
        <p14:creationId xmlns:p14="http://schemas.microsoft.com/office/powerpoint/2010/main" val="16755956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4ADB55-3A31-4E7A-96E5-4CB836E86C84}" type="slidenum">
              <a:rPr lang="en-US" smtClean="0"/>
              <a:pPr/>
              <a:t>9</a:t>
            </a:fld>
            <a:endParaRPr lang="en-US"/>
          </a:p>
        </p:txBody>
      </p:sp>
    </p:spTree>
    <p:extLst>
      <p:ext uri="{BB962C8B-B14F-4D97-AF65-F5344CB8AC3E}">
        <p14:creationId xmlns:p14="http://schemas.microsoft.com/office/powerpoint/2010/main" val="14072028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85800" y="152400"/>
            <a:ext cx="7772400" cy="685800"/>
          </a:xfrm>
        </p:spPr>
        <p:txBody>
          <a:bodyPr/>
          <a:lstStyle>
            <a:lvl1pPr>
              <a:defRPr>
                <a:solidFill>
                  <a:srgbClr val="2B4C3F"/>
                </a:solidFill>
              </a:defRPr>
            </a:lvl1pPr>
          </a:lstStyle>
          <a:p>
            <a:r>
              <a:rPr lang="en-US"/>
              <a:t>Click to edit Master title style</a:t>
            </a:r>
          </a:p>
        </p:txBody>
      </p:sp>
      <p:sp>
        <p:nvSpPr>
          <p:cNvPr id="9219" name="Rectangle 3"/>
          <p:cNvSpPr>
            <a:spLocks noGrp="1" noChangeArrowheads="1"/>
          </p:cNvSpPr>
          <p:nvPr>
            <p:ph type="subTitle" idx="1"/>
          </p:nvPr>
        </p:nvSpPr>
        <p:spPr bwMode="auto">
          <a:xfrm>
            <a:off x="1447800" y="17526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Tx/>
              <a:buNone/>
              <a:defRPr sz="1200"/>
            </a:lvl1pPr>
          </a:lstStyle>
          <a:p>
            <a:r>
              <a:rPr lang="en-US"/>
              <a:t>Click to edit Master subtitle style</a:t>
            </a:r>
          </a:p>
        </p:txBody>
      </p:sp>
      <p:sp>
        <p:nvSpPr>
          <p:cNvPr id="9226" name="Line 10"/>
          <p:cNvSpPr>
            <a:spLocks noChangeShapeType="1"/>
          </p:cNvSpPr>
          <p:nvPr/>
        </p:nvSpPr>
        <p:spPr bwMode="auto">
          <a:xfrm>
            <a:off x="0" y="990600"/>
            <a:ext cx="9144000" cy="0"/>
          </a:xfrm>
          <a:prstGeom prst="line">
            <a:avLst/>
          </a:prstGeom>
          <a:noFill/>
          <a:ln w="9525">
            <a:solidFill>
              <a:srgbClr val="B58C0A"/>
            </a:solidFill>
            <a:round/>
            <a:headEnd/>
            <a:tailEnd/>
          </a:ln>
          <a:effectLst/>
        </p:spPr>
        <p:txBody>
          <a:bodyPr/>
          <a:lstStyle/>
          <a:p>
            <a:endParaRPr lang="en-US"/>
          </a:p>
        </p:txBody>
      </p:sp>
      <p:sp>
        <p:nvSpPr>
          <p:cNvPr id="9227" name="Line 11"/>
          <p:cNvSpPr>
            <a:spLocks noChangeShapeType="1"/>
          </p:cNvSpPr>
          <p:nvPr/>
        </p:nvSpPr>
        <p:spPr bwMode="auto">
          <a:xfrm>
            <a:off x="0" y="914400"/>
            <a:ext cx="9144000" cy="0"/>
          </a:xfrm>
          <a:prstGeom prst="line">
            <a:avLst/>
          </a:prstGeom>
          <a:noFill/>
          <a:ln w="9525">
            <a:solidFill>
              <a:srgbClr val="2B4C3F"/>
            </a:solidFill>
            <a:round/>
            <a:headEnd/>
            <a:tailEnd/>
          </a:ln>
          <a:effectLst/>
        </p:spPr>
        <p:txBody>
          <a:bodyPr/>
          <a:lstStyle/>
          <a:p>
            <a:endParaRPr lang="en-US"/>
          </a:p>
        </p:txBody>
      </p:sp>
      <p:pic>
        <p:nvPicPr>
          <p:cNvPr id="9228" name="Picture 12" descr="vertlogo"/>
          <p:cNvPicPr>
            <a:picLocks noChangeAspect="1" noChangeArrowheads="1"/>
          </p:cNvPicPr>
          <p:nvPr/>
        </p:nvPicPr>
        <p:blipFill>
          <a:blip r:embed="rId2" cstate="print"/>
          <a:srcRect l="27777" r="27779" b="36046"/>
          <a:stretch>
            <a:fillRect/>
          </a:stretch>
        </p:blipFill>
        <p:spPr bwMode="auto">
          <a:xfrm>
            <a:off x="3538538" y="6248400"/>
            <a:ext cx="533400" cy="533400"/>
          </a:xfrm>
          <a:prstGeom prst="rect">
            <a:avLst/>
          </a:prstGeom>
          <a:noFill/>
        </p:spPr>
      </p:pic>
      <p:pic>
        <p:nvPicPr>
          <p:cNvPr id="9229" name="Picture 13" descr="vertlogo"/>
          <p:cNvPicPr>
            <a:picLocks noChangeAspect="1" noChangeArrowheads="1"/>
          </p:cNvPicPr>
          <p:nvPr/>
        </p:nvPicPr>
        <p:blipFill>
          <a:blip r:embed="rId2" cstate="print"/>
          <a:srcRect t="71948" b="-3592"/>
          <a:stretch>
            <a:fillRect/>
          </a:stretch>
        </p:blipFill>
        <p:spPr bwMode="auto">
          <a:xfrm>
            <a:off x="4038600" y="6480175"/>
            <a:ext cx="1371600" cy="301625"/>
          </a:xfrm>
          <a:prstGeom prst="rect">
            <a:avLst/>
          </a:prstGeom>
          <a:noFill/>
        </p:spPr>
      </p:pic>
      <p:sp>
        <p:nvSpPr>
          <p:cNvPr id="9230" name="Line 14"/>
          <p:cNvSpPr>
            <a:spLocks noChangeShapeType="1"/>
          </p:cNvSpPr>
          <p:nvPr/>
        </p:nvSpPr>
        <p:spPr bwMode="auto">
          <a:xfrm>
            <a:off x="5562600" y="6629400"/>
            <a:ext cx="3581400" cy="0"/>
          </a:xfrm>
          <a:prstGeom prst="line">
            <a:avLst/>
          </a:prstGeom>
          <a:noFill/>
          <a:ln w="9525">
            <a:solidFill>
              <a:srgbClr val="B58C0A"/>
            </a:solidFill>
            <a:round/>
            <a:headEnd/>
            <a:tailEnd/>
          </a:ln>
          <a:effectLst/>
        </p:spPr>
        <p:txBody>
          <a:bodyPr/>
          <a:lstStyle/>
          <a:p>
            <a:endParaRPr lang="en-US"/>
          </a:p>
        </p:txBody>
      </p:sp>
      <p:sp>
        <p:nvSpPr>
          <p:cNvPr id="9231" name="Line 15"/>
          <p:cNvSpPr>
            <a:spLocks noChangeShapeType="1"/>
          </p:cNvSpPr>
          <p:nvPr/>
        </p:nvSpPr>
        <p:spPr bwMode="auto">
          <a:xfrm>
            <a:off x="0" y="6629400"/>
            <a:ext cx="3581400" cy="0"/>
          </a:xfrm>
          <a:prstGeom prst="line">
            <a:avLst/>
          </a:prstGeom>
          <a:noFill/>
          <a:ln w="9525">
            <a:solidFill>
              <a:srgbClr val="B58C0A"/>
            </a:solidFill>
            <a:round/>
            <a:headEnd/>
            <a:tailEnd/>
          </a:ln>
          <a:effectLst/>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00200"/>
            <a:ext cx="2057400" cy="4525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600200"/>
            <a:ext cx="60198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19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19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5592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2400"/>
            <a:ext cx="6019800" cy="5592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w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457200" y="3505200"/>
            <a:ext cx="8229600" cy="2209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Market Demand</a:t>
            </a:r>
            <a:br>
              <a:rPr lang="en-US"/>
            </a:br>
            <a:br>
              <a:rPr lang="en-US"/>
            </a:br>
            <a:r>
              <a:rPr lang="en-US"/>
              <a:t>Maxwell Development</a:t>
            </a:r>
            <a:br>
              <a:rPr lang="en-US"/>
            </a:br>
            <a:r>
              <a:rPr lang="en-US"/>
              <a:t>August 2010</a:t>
            </a:r>
          </a:p>
        </p:txBody>
      </p:sp>
      <p:sp>
        <p:nvSpPr>
          <p:cNvPr id="8199" name="Line 7"/>
          <p:cNvSpPr>
            <a:spLocks noChangeShapeType="1"/>
          </p:cNvSpPr>
          <p:nvPr/>
        </p:nvSpPr>
        <p:spPr bwMode="auto">
          <a:xfrm>
            <a:off x="0" y="6651625"/>
            <a:ext cx="9144000" cy="0"/>
          </a:xfrm>
          <a:prstGeom prst="line">
            <a:avLst/>
          </a:prstGeom>
          <a:noFill/>
          <a:ln w="9525">
            <a:solidFill>
              <a:srgbClr val="B58C0A"/>
            </a:solidFill>
            <a:round/>
            <a:headEnd/>
            <a:tailEnd/>
          </a:ln>
          <a:effectLst/>
        </p:spPr>
        <p:txBody>
          <a:bodyPr/>
          <a:lstStyle/>
          <a:p>
            <a:endParaRPr lang="en-US"/>
          </a:p>
        </p:txBody>
      </p:sp>
      <p:sp>
        <p:nvSpPr>
          <p:cNvPr id="8200" name="Line 8"/>
          <p:cNvSpPr>
            <a:spLocks noChangeShapeType="1"/>
          </p:cNvSpPr>
          <p:nvPr/>
        </p:nvSpPr>
        <p:spPr bwMode="auto">
          <a:xfrm>
            <a:off x="0" y="6726238"/>
            <a:ext cx="9144000" cy="0"/>
          </a:xfrm>
          <a:prstGeom prst="line">
            <a:avLst/>
          </a:prstGeom>
          <a:noFill/>
          <a:ln w="9525">
            <a:solidFill>
              <a:srgbClr val="2B4C3F"/>
            </a:solidFill>
            <a:round/>
            <a:headEnd/>
            <a:tailEnd/>
          </a:ln>
          <a:effectLst/>
        </p:spPr>
        <p:txBody>
          <a:bodyPr/>
          <a:lstStyle/>
          <a:p>
            <a:endParaRPr lang="en-US"/>
          </a:p>
        </p:txBody>
      </p:sp>
      <p:sp>
        <p:nvSpPr>
          <p:cNvPr id="8201" name="Line 9"/>
          <p:cNvSpPr>
            <a:spLocks noChangeShapeType="1"/>
          </p:cNvSpPr>
          <p:nvPr/>
        </p:nvSpPr>
        <p:spPr bwMode="auto">
          <a:xfrm>
            <a:off x="0" y="217488"/>
            <a:ext cx="9144000" cy="0"/>
          </a:xfrm>
          <a:prstGeom prst="line">
            <a:avLst/>
          </a:prstGeom>
          <a:noFill/>
          <a:ln w="9525">
            <a:solidFill>
              <a:srgbClr val="B58C0A"/>
            </a:solidFill>
            <a:round/>
            <a:headEnd/>
            <a:tailEnd/>
          </a:ln>
          <a:effectLst/>
        </p:spPr>
        <p:txBody>
          <a:bodyPr/>
          <a:lstStyle/>
          <a:p>
            <a:endParaRPr lang="en-US"/>
          </a:p>
        </p:txBody>
      </p:sp>
      <p:sp>
        <p:nvSpPr>
          <p:cNvPr id="8202" name="Line 10"/>
          <p:cNvSpPr>
            <a:spLocks noChangeShapeType="1"/>
          </p:cNvSpPr>
          <p:nvPr/>
        </p:nvSpPr>
        <p:spPr bwMode="auto">
          <a:xfrm>
            <a:off x="0" y="141288"/>
            <a:ext cx="9144000" cy="0"/>
          </a:xfrm>
          <a:prstGeom prst="line">
            <a:avLst/>
          </a:prstGeom>
          <a:noFill/>
          <a:ln w="9525">
            <a:solidFill>
              <a:srgbClr val="2B4C3F"/>
            </a:solidFill>
            <a:round/>
            <a:headEnd/>
            <a:tailEnd/>
          </a:ln>
          <a:effectLst/>
        </p:spPr>
        <p:txBody>
          <a:bodyPr/>
          <a:lstStyle/>
          <a:p>
            <a:endParaRPr lang="en-US"/>
          </a:p>
        </p:txBody>
      </p:sp>
      <p:pic>
        <p:nvPicPr>
          <p:cNvPr id="8203" name="Picture 11" descr="vertlogo"/>
          <p:cNvPicPr>
            <a:picLocks noChangeAspect="1" noChangeArrowheads="1"/>
          </p:cNvPicPr>
          <p:nvPr/>
        </p:nvPicPr>
        <p:blipFill>
          <a:blip r:embed="rId13" cstate="print"/>
          <a:srcRect b="-4854"/>
          <a:stretch>
            <a:fillRect/>
          </a:stretch>
        </p:blipFill>
        <p:spPr bwMode="auto">
          <a:xfrm>
            <a:off x="3124200" y="1066800"/>
            <a:ext cx="2895600" cy="2109788"/>
          </a:xfrm>
          <a:prstGeom prst="rect">
            <a:avLst/>
          </a:prstGeom>
          <a:noFill/>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fontAlgn="base" hangingPunct="1">
        <a:spcBef>
          <a:spcPct val="0"/>
        </a:spcBef>
        <a:spcAft>
          <a:spcPct val="0"/>
        </a:spcAft>
        <a:defRPr sz="2800">
          <a:solidFill>
            <a:schemeClr val="tx2"/>
          </a:solidFill>
          <a:latin typeface="+mj-lt"/>
          <a:ea typeface="+mj-ea"/>
          <a:cs typeface="+mj-cs"/>
        </a:defRPr>
      </a:lvl1pPr>
      <a:lvl2pPr algn="ctr" rtl="0" eaLnBrk="1" fontAlgn="base" hangingPunct="1">
        <a:spcBef>
          <a:spcPct val="0"/>
        </a:spcBef>
        <a:spcAft>
          <a:spcPct val="0"/>
        </a:spcAft>
        <a:defRPr sz="2800">
          <a:solidFill>
            <a:schemeClr val="tx2"/>
          </a:solidFill>
          <a:latin typeface="Arial" charset="0"/>
        </a:defRPr>
      </a:lvl2pPr>
      <a:lvl3pPr algn="ctr" rtl="0" eaLnBrk="1" fontAlgn="base" hangingPunct="1">
        <a:spcBef>
          <a:spcPct val="0"/>
        </a:spcBef>
        <a:spcAft>
          <a:spcPct val="0"/>
        </a:spcAft>
        <a:defRPr sz="2800">
          <a:solidFill>
            <a:schemeClr val="tx2"/>
          </a:solidFill>
          <a:latin typeface="Arial" charset="0"/>
        </a:defRPr>
      </a:lvl3pPr>
      <a:lvl4pPr algn="ctr" rtl="0" eaLnBrk="1" fontAlgn="base" hangingPunct="1">
        <a:spcBef>
          <a:spcPct val="0"/>
        </a:spcBef>
        <a:spcAft>
          <a:spcPct val="0"/>
        </a:spcAft>
        <a:defRPr sz="2800">
          <a:solidFill>
            <a:schemeClr val="tx2"/>
          </a:solidFill>
          <a:latin typeface="Arial" charset="0"/>
        </a:defRPr>
      </a:lvl4pPr>
      <a:lvl5pPr algn="ctr" rtl="0" eaLnBrk="1" fontAlgn="base" hangingPunct="1">
        <a:spcBef>
          <a:spcPct val="0"/>
        </a:spcBef>
        <a:spcAft>
          <a:spcPct val="0"/>
        </a:spcAft>
        <a:defRPr sz="2800">
          <a:solidFill>
            <a:schemeClr val="tx2"/>
          </a:solidFill>
          <a:latin typeface="Arial" charset="0"/>
        </a:defRPr>
      </a:lvl5pPr>
      <a:lvl6pPr marL="457200" algn="ctr" rtl="0" eaLnBrk="1" fontAlgn="base" hangingPunct="1">
        <a:spcBef>
          <a:spcPct val="0"/>
        </a:spcBef>
        <a:spcAft>
          <a:spcPct val="0"/>
        </a:spcAft>
        <a:defRPr sz="2800">
          <a:solidFill>
            <a:schemeClr val="tx2"/>
          </a:solidFill>
          <a:latin typeface="Arial" charset="0"/>
        </a:defRPr>
      </a:lvl6pPr>
      <a:lvl7pPr marL="914400" algn="ctr" rtl="0" eaLnBrk="1" fontAlgn="base" hangingPunct="1">
        <a:spcBef>
          <a:spcPct val="0"/>
        </a:spcBef>
        <a:spcAft>
          <a:spcPct val="0"/>
        </a:spcAft>
        <a:defRPr sz="2800">
          <a:solidFill>
            <a:schemeClr val="tx2"/>
          </a:solidFill>
          <a:latin typeface="Arial" charset="0"/>
        </a:defRPr>
      </a:lvl7pPr>
      <a:lvl8pPr marL="1371600" algn="ctr" rtl="0" eaLnBrk="1" fontAlgn="base" hangingPunct="1">
        <a:spcBef>
          <a:spcPct val="0"/>
        </a:spcBef>
        <a:spcAft>
          <a:spcPct val="0"/>
        </a:spcAft>
        <a:defRPr sz="2800">
          <a:solidFill>
            <a:schemeClr val="tx2"/>
          </a:solidFill>
          <a:latin typeface="Arial" charset="0"/>
        </a:defRPr>
      </a:lvl8pPr>
      <a:lvl9pPr marL="1828800" algn="ctr" rtl="0" eaLnBrk="1" fontAlgn="base" hangingPunct="1">
        <a:spcBef>
          <a:spcPct val="0"/>
        </a:spcBef>
        <a:spcAft>
          <a:spcPct val="0"/>
        </a:spcAft>
        <a:defRPr sz="2800">
          <a:solidFill>
            <a:schemeClr val="tx2"/>
          </a:solidFill>
          <a:latin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400">
          <a:solidFill>
            <a:schemeClr val="tx1"/>
          </a:solidFill>
          <a:latin typeface="+mn-lt"/>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57200" y="152400"/>
            <a:ext cx="8229600" cy="6397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5363" name="Rectangle 3"/>
          <p:cNvSpPr>
            <a:spLocks noGrp="1" noChangeArrowheads="1"/>
          </p:cNvSpPr>
          <p:nvPr>
            <p:ph type="body" idx="1"/>
          </p:nvPr>
        </p:nvSpPr>
        <p:spPr bwMode="auto">
          <a:xfrm>
            <a:off x="457200" y="1219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369" name="Line 9"/>
          <p:cNvSpPr>
            <a:spLocks noChangeShapeType="1"/>
          </p:cNvSpPr>
          <p:nvPr/>
        </p:nvSpPr>
        <p:spPr bwMode="auto">
          <a:xfrm>
            <a:off x="0" y="990600"/>
            <a:ext cx="9144000" cy="0"/>
          </a:xfrm>
          <a:prstGeom prst="line">
            <a:avLst/>
          </a:prstGeom>
          <a:noFill/>
          <a:ln w="9525">
            <a:solidFill>
              <a:srgbClr val="B58C0A"/>
            </a:solidFill>
            <a:round/>
            <a:headEnd/>
            <a:tailEnd/>
          </a:ln>
          <a:effectLst/>
        </p:spPr>
        <p:txBody>
          <a:bodyPr/>
          <a:lstStyle/>
          <a:p>
            <a:endParaRPr lang="en-US"/>
          </a:p>
        </p:txBody>
      </p:sp>
      <p:sp>
        <p:nvSpPr>
          <p:cNvPr id="15370" name="Line 10"/>
          <p:cNvSpPr>
            <a:spLocks noChangeShapeType="1"/>
          </p:cNvSpPr>
          <p:nvPr/>
        </p:nvSpPr>
        <p:spPr bwMode="auto">
          <a:xfrm>
            <a:off x="0" y="914400"/>
            <a:ext cx="9144000" cy="0"/>
          </a:xfrm>
          <a:prstGeom prst="line">
            <a:avLst/>
          </a:prstGeom>
          <a:noFill/>
          <a:ln w="9525">
            <a:solidFill>
              <a:srgbClr val="2B4C3F"/>
            </a:solidFill>
            <a:round/>
            <a:headEnd/>
            <a:tailEnd/>
          </a:ln>
          <a:effectLst/>
        </p:spPr>
        <p:txBody>
          <a:bodyPr/>
          <a:lstStyle/>
          <a:p>
            <a:endParaRPr lang="en-US"/>
          </a:p>
        </p:txBody>
      </p:sp>
      <p:pic>
        <p:nvPicPr>
          <p:cNvPr id="15371" name="Picture 11" descr="vertlogo"/>
          <p:cNvPicPr>
            <a:picLocks noChangeAspect="1" noChangeArrowheads="1"/>
          </p:cNvPicPr>
          <p:nvPr/>
        </p:nvPicPr>
        <p:blipFill>
          <a:blip r:embed="rId13" cstate="print"/>
          <a:srcRect l="27777" r="27779" b="36046"/>
          <a:stretch>
            <a:fillRect/>
          </a:stretch>
        </p:blipFill>
        <p:spPr bwMode="auto">
          <a:xfrm>
            <a:off x="3538538" y="6248400"/>
            <a:ext cx="533400" cy="533400"/>
          </a:xfrm>
          <a:prstGeom prst="rect">
            <a:avLst/>
          </a:prstGeom>
          <a:noFill/>
        </p:spPr>
      </p:pic>
      <p:pic>
        <p:nvPicPr>
          <p:cNvPr id="15372" name="Picture 12" descr="vertlogo"/>
          <p:cNvPicPr>
            <a:picLocks noChangeAspect="1" noChangeArrowheads="1"/>
          </p:cNvPicPr>
          <p:nvPr/>
        </p:nvPicPr>
        <p:blipFill>
          <a:blip r:embed="rId13" cstate="print"/>
          <a:srcRect t="71948" b="-3592"/>
          <a:stretch>
            <a:fillRect/>
          </a:stretch>
        </p:blipFill>
        <p:spPr bwMode="auto">
          <a:xfrm>
            <a:off x="4038600" y="6480175"/>
            <a:ext cx="1371600" cy="301625"/>
          </a:xfrm>
          <a:prstGeom prst="rect">
            <a:avLst/>
          </a:prstGeom>
          <a:noFill/>
        </p:spPr>
      </p:pic>
      <p:sp>
        <p:nvSpPr>
          <p:cNvPr id="15373" name="Line 13"/>
          <p:cNvSpPr>
            <a:spLocks noChangeShapeType="1"/>
          </p:cNvSpPr>
          <p:nvPr/>
        </p:nvSpPr>
        <p:spPr bwMode="auto">
          <a:xfrm>
            <a:off x="5562600" y="6629400"/>
            <a:ext cx="3581400" cy="0"/>
          </a:xfrm>
          <a:prstGeom prst="line">
            <a:avLst/>
          </a:prstGeom>
          <a:noFill/>
          <a:ln w="9525">
            <a:solidFill>
              <a:srgbClr val="B58C0A"/>
            </a:solidFill>
            <a:round/>
            <a:headEnd/>
            <a:tailEnd/>
          </a:ln>
          <a:effectLst/>
        </p:spPr>
        <p:txBody>
          <a:bodyPr/>
          <a:lstStyle/>
          <a:p>
            <a:endParaRPr lang="en-US"/>
          </a:p>
        </p:txBody>
      </p:sp>
      <p:sp>
        <p:nvSpPr>
          <p:cNvPr id="15374" name="Line 14"/>
          <p:cNvSpPr>
            <a:spLocks noChangeShapeType="1"/>
          </p:cNvSpPr>
          <p:nvPr/>
        </p:nvSpPr>
        <p:spPr bwMode="auto">
          <a:xfrm>
            <a:off x="0" y="6629400"/>
            <a:ext cx="3581400" cy="0"/>
          </a:xfrm>
          <a:prstGeom prst="line">
            <a:avLst/>
          </a:prstGeom>
          <a:noFill/>
          <a:ln w="9525">
            <a:solidFill>
              <a:srgbClr val="B58C0A"/>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fontAlgn="base" hangingPunct="1">
        <a:spcBef>
          <a:spcPct val="0"/>
        </a:spcBef>
        <a:spcAft>
          <a:spcPct val="0"/>
        </a:spcAft>
        <a:defRPr sz="2800">
          <a:solidFill>
            <a:srgbClr val="2B4C3F"/>
          </a:solidFill>
          <a:latin typeface="+mj-lt"/>
          <a:ea typeface="+mj-ea"/>
          <a:cs typeface="+mj-cs"/>
        </a:defRPr>
      </a:lvl1pPr>
      <a:lvl2pPr algn="ctr" rtl="0" eaLnBrk="1" fontAlgn="base" hangingPunct="1">
        <a:spcBef>
          <a:spcPct val="0"/>
        </a:spcBef>
        <a:spcAft>
          <a:spcPct val="0"/>
        </a:spcAft>
        <a:defRPr sz="2800">
          <a:solidFill>
            <a:srgbClr val="2B4C3F"/>
          </a:solidFill>
          <a:latin typeface="Arial" charset="0"/>
        </a:defRPr>
      </a:lvl2pPr>
      <a:lvl3pPr algn="ctr" rtl="0" eaLnBrk="1" fontAlgn="base" hangingPunct="1">
        <a:spcBef>
          <a:spcPct val="0"/>
        </a:spcBef>
        <a:spcAft>
          <a:spcPct val="0"/>
        </a:spcAft>
        <a:defRPr sz="2800">
          <a:solidFill>
            <a:srgbClr val="2B4C3F"/>
          </a:solidFill>
          <a:latin typeface="Arial" charset="0"/>
        </a:defRPr>
      </a:lvl3pPr>
      <a:lvl4pPr algn="ctr" rtl="0" eaLnBrk="1" fontAlgn="base" hangingPunct="1">
        <a:spcBef>
          <a:spcPct val="0"/>
        </a:spcBef>
        <a:spcAft>
          <a:spcPct val="0"/>
        </a:spcAft>
        <a:defRPr sz="2800">
          <a:solidFill>
            <a:srgbClr val="2B4C3F"/>
          </a:solidFill>
          <a:latin typeface="Arial" charset="0"/>
        </a:defRPr>
      </a:lvl4pPr>
      <a:lvl5pPr algn="ctr" rtl="0" eaLnBrk="1" fontAlgn="base" hangingPunct="1">
        <a:spcBef>
          <a:spcPct val="0"/>
        </a:spcBef>
        <a:spcAft>
          <a:spcPct val="0"/>
        </a:spcAft>
        <a:defRPr sz="2800">
          <a:solidFill>
            <a:srgbClr val="2B4C3F"/>
          </a:solidFill>
          <a:latin typeface="Arial" charset="0"/>
        </a:defRPr>
      </a:lvl5pPr>
      <a:lvl6pPr marL="457200" algn="ctr" rtl="0" eaLnBrk="1" fontAlgn="base" hangingPunct="1">
        <a:spcBef>
          <a:spcPct val="0"/>
        </a:spcBef>
        <a:spcAft>
          <a:spcPct val="0"/>
        </a:spcAft>
        <a:defRPr sz="2800">
          <a:solidFill>
            <a:srgbClr val="2B4C3F"/>
          </a:solidFill>
          <a:latin typeface="Arial" charset="0"/>
        </a:defRPr>
      </a:lvl6pPr>
      <a:lvl7pPr marL="914400" algn="ctr" rtl="0" eaLnBrk="1" fontAlgn="base" hangingPunct="1">
        <a:spcBef>
          <a:spcPct val="0"/>
        </a:spcBef>
        <a:spcAft>
          <a:spcPct val="0"/>
        </a:spcAft>
        <a:defRPr sz="2800">
          <a:solidFill>
            <a:srgbClr val="2B4C3F"/>
          </a:solidFill>
          <a:latin typeface="Arial" charset="0"/>
        </a:defRPr>
      </a:lvl7pPr>
      <a:lvl8pPr marL="1371600" algn="ctr" rtl="0" eaLnBrk="1" fontAlgn="base" hangingPunct="1">
        <a:spcBef>
          <a:spcPct val="0"/>
        </a:spcBef>
        <a:spcAft>
          <a:spcPct val="0"/>
        </a:spcAft>
        <a:defRPr sz="2800">
          <a:solidFill>
            <a:srgbClr val="2B4C3F"/>
          </a:solidFill>
          <a:latin typeface="Arial" charset="0"/>
        </a:defRPr>
      </a:lvl8pPr>
      <a:lvl9pPr marL="1828800" algn="ctr" rtl="0" eaLnBrk="1" fontAlgn="base" hangingPunct="1">
        <a:spcBef>
          <a:spcPct val="0"/>
        </a:spcBef>
        <a:spcAft>
          <a:spcPct val="0"/>
        </a:spcAft>
        <a:defRPr sz="2800">
          <a:solidFill>
            <a:srgbClr val="2B4C3F"/>
          </a:solidFill>
          <a:latin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990600" y="3733800"/>
            <a:ext cx="7239000" cy="1569660"/>
          </a:xfrm>
          <a:prstGeom prst="rect">
            <a:avLst/>
          </a:prstGeom>
          <a:noFill/>
          <a:ln w="9525">
            <a:noFill/>
            <a:miter lim="800000"/>
            <a:headEnd/>
            <a:tailEnd/>
          </a:ln>
          <a:effectLst/>
        </p:spPr>
        <p:txBody>
          <a:bodyPr wrap="square">
            <a:spAutoFit/>
          </a:bodyPr>
          <a:lstStyle/>
          <a:p>
            <a:pPr algn="ctr">
              <a:spcBef>
                <a:spcPts val="0"/>
              </a:spcBef>
            </a:pPr>
            <a:r>
              <a:rPr lang="en-US" sz="2400" dirty="0">
                <a:solidFill>
                  <a:srgbClr val="003300"/>
                </a:solidFill>
              </a:rPr>
              <a:t>Congressional Term Limits</a:t>
            </a:r>
          </a:p>
          <a:p>
            <a:pPr algn="ctr">
              <a:spcBef>
                <a:spcPts val="0"/>
              </a:spcBef>
            </a:pPr>
            <a:endParaRPr lang="en-US" sz="2400" dirty="0">
              <a:solidFill>
                <a:srgbClr val="003300"/>
              </a:solidFill>
            </a:endParaRPr>
          </a:p>
          <a:p>
            <a:pPr algn="ctr">
              <a:spcBef>
                <a:spcPts val="0"/>
              </a:spcBef>
            </a:pPr>
            <a:endParaRPr lang="en-US" sz="2400" dirty="0">
              <a:solidFill>
                <a:srgbClr val="003300"/>
              </a:solidFill>
            </a:endParaRPr>
          </a:p>
          <a:p>
            <a:pPr algn="ctr">
              <a:spcBef>
                <a:spcPts val="0"/>
              </a:spcBef>
            </a:pPr>
            <a:r>
              <a:rPr lang="en-US" sz="2400" dirty="0">
                <a:solidFill>
                  <a:srgbClr val="003300"/>
                </a:solidFill>
              </a:rPr>
              <a:t>January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066800"/>
            <a:ext cx="9144000" cy="584775"/>
          </a:xfrm>
          <a:prstGeom prst="rect">
            <a:avLst/>
          </a:prstGeom>
          <a:solidFill>
            <a:srgbClr val="2B4C3F">
              <a:alpha val="25000"/>
            </a:srgbClr>
          </a:solidFill>
        </p:spPr>
        <p:txBody>
          <a:bodyPr wrap="square" rtlCol="0">
            <a:spAutoFit/>
          </a:bodyPr>
          <a:lstStyle/>
          <a:p>
            <a:pPr algn="ctr"/>
            <a:r>
              <a:rPr lang="en-US" sz="1600" dirty="0"/>
              <a:t>The sample has a lower proportion of participants in the lowest income category and higher proportions in the categories over $75,000, compared to the larger population of voters in Iowa.</a:t>
            </a:r>
          </a:p>
        </p:txBody>
      </p:sp>
      <p:sp>
        <p:nvSpPr>
          <p:cNvPr id="6" name="Rectangle 4"/>
          <p:cNvSpPr txBox="1">
            <a:spLocks noChangeArrowheads="1"/>
          </p:cNvSpPr>
          <p:nvPr/>
        </p:nvSpPr>
        <p:spPr>
          <a:xfrm>
            <a:off x="0" y="152400"/>
            <a:ext cx="9144000" cy="685800"/>
          </a:xfrm>
          <a:prstGeom prst="rect">
            <a:avLst/>
          </a:prstGeom>
        </p:spPr>
        <p:txBody>
          <a:bodyPr/>
          <a:lstStyle/>
          <a:p>
            <a:pPr lvl="0" algn="ctr">
              <a:spcBef>
                <a:spcPct val="0"/>
              </a:spcBef>
              <a:defRPr/>
            </a:pPr>
            <a:r>
              <a:rPr lang="en-US" sz="2800" b="1" dirty="0">
                <a:solidFill>
                  <a:srgbClr val="003300"/>
                </a:solidFill>
                <a:latin typeface="+mj-lt"/>
                <a:ea typeface="+mj-ea"/>
                <a:cs typeface="+mj-cs"/>
              </a:rPr>
              <a:t>Household Income</a:t>
            </a:r>
          </a:p>
        </p:txBody>
      </p:sp>
      <p:sp>
        <p:nvSpPr>
          <p:cNvPr id="7" name="Slide Number Placeholder 3"/>
          <p:cNvSpPr txBox="1">
            <a:spLocks noGrp="1"/>
          </p:cNvSpPr>
          <p:nvPr/>
        </p:nvSpPr>
        <p:spPr bwMode="auto">
          <a:xfrm>
            <a:off x="7239000" y="6248400"/>
            <a:ext cx="1905000" cy="457200"/>
          </a:xfrm>
          <a:prstGeom prst="rect">
            <a:avLst/>
          </a:prstGeom>
          <a:noFill/>
          <a:ln w="9525">
            <a:noFill/>
            <a:miter lim="800000"/>
            <a:headEnd/>
            <a:tailEnd/>
          </a:ln>
        </p:spPr>
        <p:txBody>
          <a:bodyPr/>
          <a:lstStyle/>
          <a:p>
            <a:pPr algn="r"/>
            <a:r>
              <a:rPr lang="en-US" altLang="ja-JP" b="0">
                <a:solidFill>
                  <a:srgbClr val="2B4C3F"/>
                </a:solidFill>
                <a:latin typeface="Times New Roman" pitchFamily="18" charset="0"/>
                <a:cs typeface="Times New Roman" pitchFamily="18" charset="0"/>
              </a:rPr>
              <a:t>▼</a:t>
            </a:r>
            <a:r>
              <a:rPr lang="ja-JP" altLang="en-US" b="0">
                <a:cs typeface="Times New Roman" pitchFamily="18" charset="0"/>
              </a:rPr>
              <a:t> </a:t>
            </a:r>
            <a:fld id="{5C32B047-0B7B-48E9-BF55-28557E4DB4F2}" type="slidenum">
              <a:rPr lang="ja-JP" altLang="en-US" b="0">
                <a:cs typeface="Times New Roman" pitchFamily="18" charset="0"/>
              </a:rPr>
              <a:pPr algn="r"/>
              <a:t>10</a:t>
            </a:fld>
            <a:endParaRPr lang="en-US" altLang="ja-JP" b="0">
              <a:cs typeface="Times New Roman" pitchFamily="18" charset="0"/>
            </a:endParaRPr>
          </a:p>
        </p:txBody>
      </p:sp>
      <p:sp>
        <p:nvSpPr>
          <p:cNvPr id="9" name="Rectangle 8"/>
          <p:cNvSpPr/>
          <p:nvPr/>
        </p:nvSpPr>
        <p:spPr bwMode="auto">
          <a:xfrm>
            <a:off x="6553200" y="2286000"/>
            <a:ext cx="1676400" cy="3048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a typeface="ＭＳ Ｐゴシック" pitchFamily="34" charset="-128"/>
              <a:cs typeface="Times New Roman" pitchFamily="18" charset="0"/>
            </a:endParaRPr>
          </a:p>
        </p:txBody>
      </p:sp>
      <p:pic>
        <p:nvPicPr>
          <p:cNvPr id="8" name="Picture 7">
            <a:extLst>
              <a:ext uri="{FF2B5EF4-FFF2-40B4-BE49-F238E27FC236}">
                <a16:creationId xmlns:a16="http://schemas.microsoft.com/office/drawing/2014/main" id="{90E3F5E2-DE3C-4B8D-9DEF-A672199728EE}"/>
              </a:ext>
            </a:extLst>
          </p:cNvPr>
          <p:cNvPicPr>
            <a:picLocks noChangeAspect="1"/>
          </p:cNvPicPr>
          <p:nvPr/>
        </p:nvPicPr>
        <p:blipFill>
          <a:blip r:embed="rId3"/>
          <a:stretch>
            <a:fillRect/>
          </a:stretch>
        </p:blipFill>
        <p:spPr>
          <a:xfrm>
            <a:off x="228223" y="2054015"/>
            <a:ext cx="8687553" cy="3889585"/>
          </a:xfrm>
          <a:prstGeom prst="rect">
            <a:avLst/>
          </a:prstGeom>
        </p:spPr>
      </p:pic>
    </p:spTree>
    <p:extLst>
      <p:ext uri="{BB962C8B-B14F-4D97-AF65-F5344CB8AC3E}">
        <p14:creationId xmlns:p14="http://schemas.microsoft.com/office/powerpoint/2010/main" val="1989825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066800"/>
            <a:ext cx="9144000" cy="584775"/>
          </a:xfrm>
          <a:prstGeom prst="rect">
            <a:avLst/>
          </a:prstGeom>
          <a:solidFill>
            <a:srgbClr val="2B4C3F">
              <a:alpha val="25000"/>
            </a:srgbClr>
          </a:solidFill>
        </p:spPr>
        <p:txBody>
          <a:bodyPr wrap="square" rtlCol="0">
            <a:spAutoFit/>
          </a:bodyPr>
          <a:lstStyle/>
          <a:p>
            <a:pPr algn="ctr"/>
            <a:r>
              <a:rPr lang="en-US" sz="1600" dirty="0"/>
              <a:t>All groups felt similarly about senators, but as income increased, </a:t>
            </a:r>
          </a:p>
          <a:p>
            <a:pPr algn="ctr"/>
            <a:r>
              <a:rPr lang="en-US" sz="1600" dirty="0"/>
              <a:t>people increased the number of terms they would prefer for representatives.</a:t>
            </a:r>
          </a:p>
        </p:txBody>
      </p:sp>
      <p:sp>
        <p:nvSpPr>
          <p:cNvPr id="6" name="Rectangle 4"/>
          <p:cNvSpPr txBox="1">
            <a:spLocks noChangeArrowheads="1"/>
          </p:cNvSpPr>
          <p:nvPr/>
        </p:nvSpPr>
        <p:spPr>
          <a:xfrm>
            <a:off x="0" y="152400"/>
            <a:ext cx="9144000" cy="685800"/>
          </a:xfrm>
          <a:prstGeom prst="rect">
            <a:avLst/>
          </a:prstGeom>
        </p:spPr>
        <p:txBody>
          <a:bodyPr/>
          <a:lstStyle/>
          <a:p>
            <a:pPr algn="ctr">
              <a:spcBef>
                <a:spcPct val="0"/>
              </a:spcBef>
              <a:defRPr/>
            </a:pPr>
            <a:r>
              <a:rPr lang="en-US" sz="2800" b="1" dirty="0">
                <a:solidFill>
                  <a:srgbClr val="003300"/>
                </a:solidFill>
                <a:latin typeface="+mj-lt"/>
                <a:ea typeface="+mj-ea"/>
                <a:cs typeface="+mj-cs"/>
              </a:rPr>
              <a:t>Term Limits by Household Income</a:t>
            </a:r>
          </a:p>
        </p:txBody>
      </p:sp>
      <p:sp>
        <p:nvSpPr>
          <p:cNvPr id="7" name="Slide Number Placeholder 3"/>
          <p:cNvSpPr txBox="1">
            <a:spLocks noGrp="1"/>
          </p:cNvSpPr>
          <p:nvPr/>
        </p:nvSpPr>
        <p:spPr bwMode="auto">
          <a:xfrm>
            <a:off x="7239000" y="6248400"/>
            <a:ext cx="1905000" cy="457200"/>
          </a:xfrm>
          <a:prstGeom prst="rect">
            <a:avLst/>
          </a:prstGeom>
          <a:noFill/>
          <a:ln w="9525">
            <a:noFill/>
            <a:miter lim="800000"/>
            <a:headEnd/>
            <a:tailEnd/>
          </a:ln>
        </p:spPr>
        <p:txBody>
          <a:bodyPr/>
          <a:lstStyle/>
          <a:p>
            <a:pPr algn="r"/>
            <a:r>
              <a:rPr lang="en-US" altLang="ja-JP" b="0">
                <a:solidFill>
                  <a:srgbClr val="2B4C3F"/>
                </a:solidFill>
                <a:latin typeface="Times New Roman" pitchFamily="18" charset="0"/>
                <a:cs typeface="Times New Roman" pitchFamily="18" charset="0"/>
              </a:rPr>
              <a:t>▼</a:t>
            </a:r>
            <a:r>
              <a:rPr lang="ja-JP" altLang="en-US" b="0">
                <a:cs typeface="Times New Roman" pitchFamily="18" charset="0"/>
              </a:rPr>
              <a:t> </a:t>
            </a:r>
            <a:fld id="{5C32B047-0B7B-48E9-BF55-28557E4DB4F2}" type="slidenum">
              <a:rPr lang="ja-JP" altLang="en-US" b="0">
                <a:cs typeface="Times New Roman" pitchFamily="18" charset="0"/>
              </a:rPr>
              <a:pPr algn="r"/>
              <a:t>11</a:t>
            </a:fld>
            <a:endParaRPr lang="en-US" altLang="ja-JP" b="0">
              <a:cs typeface="Times New Roman" pitchFamily="18" charset="0"/>
            </a:endParaRPr>
          </a:p>
        </p:txBody>
      </p:sp>
      <p:sp>
        <p:nvSpPr>
          <p:cNvPr id="9" name="Rectangle 8"/>
          <p:cNvSpPr/>
          <p:nvPr/>
        </p:nvSpPr>
        <p:spPr bwMode="auto">
          <a:xfrm>
            <a:off x="6553200" y="2286000"/>
            <a:ext cx="1676400" cy="3048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a typeface="ＭＳ Ｐゴシック" pitchFamily="34" charset="-128"/>
              <a:cs typeface="Times New Roman" pitchFamily="18" charset="0"/>
            </a:endParaRPr>
          </a:p>
        </p:txBody>
      </p:sp>
      <p:pic>
        <p:nvPicPr>
          <p:cNvPr id="4" name="Picture 3">
            <a:extLst>
              <a:ext uri="{FF2B5EF4-FFF2-40B4-BE49-F238E27FC236}">
                <a16:creationId xmlns:a16="http://schemas.microsoft.com/office/drawing/2014/main" id="{82A28C4F-52B8-418C-990F-BA15DB668FBC}"/>
              </a:ext>
            </a:extLst>
          </p:cNvPr>
          <p:cNvPicPr>
            <a:picLocks noChangeAspect="1"/>
          </p:cNvPicPr>
          <p:nvPr/>
        </p:nvPicPr>
        <p:blipFill>
          <a:blip r:embed="rId3"/>
          <a:stretch>
            <a:fillRect/>
          </a:stretch>
        </p:blipFill>
        <p:spPr>
          <a:xfrm>
            <a:off x="228223" y="2060111"/>
            <a:ext cx="8687553" cy="3883489"/>
          </a:xfrm>
          <a:prstGeom prst="rect">
            <a:avLst/>
          </a:prstGeom>
        </p:spPr>
      </p:pic>
    </p:spTree>
    <p:extLst>
      <p:ext uri="{BB962C8B-B14F-4D97-AF65-F5344CB8AC3E}">
        <p14:creationId xmlns:p14="http://schemas.microsoft.com/office/powerpoint/2010/main" val="2319179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42528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txBox="1">
            <a:spLocks noChangeArrowheads="1"/>
          </p:cNvSpPr>
          <p:nvPr/>
        </p:nvSpPr>
        <p:spPr>
          <a:xfrm>
            <a:off x="0" y="152400"/>
            <a:ext cx="9144000" cy="6858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a:ln>
                  <a:noFill/>
                </a:ln>
                <a:solidFill>
                  <a:srgbClr val="003300"/>
                </a:solidFill>
                <a:effectLst/>
                <a:uLnTx/>
                <a:uFillTx/>
                <a:latin typeface="+mj-lt"/>
                <a:ea typeface="+mj-ea"/>
                <a:cs typeface="+mj-cs"/>
              </a:rPr>
              <a:t>Purpose and Methodology</a:t>
            </a:r>
          </a:p>
        </p:txBody>
      </p:sp>
      <p:sp>
        <p:nvSpPr>
          <p:cNvPr id="7" name="TextBox 6"/>
          <p:cNvSpPr txBox="1"/>
          <p:nvPr/>
        </p:nvSpPr>
        <p:spPr>
          <a:xfrm>
            <a:off x="304800" y="1219200"/>
            <a:ext cx="8382000" cy="4662815"/>
          </a:xfrm>
          <a:prstGeom prst="rect">
            <a:avLst/>
          </a:prstGeom>
          <a:noFill/>
        </p:spPr>
        <p:txBody>
          <a:bodyPr wrap="square" rtlCol="0" anchor="t">
            <a:spAutoFit/>
          </a:bodyPr>
          <a:lstStyle/>
          <a:p>
            <a:pPr marL="342900" indent="-342900">
              <a:spcBef>
                <a:spcPct val="50000"/>
              </a:spcBef>
              <a:buClr>
                <a:srgbClr val="B58C0A"/>
              </a:buClr>
              <a:buFont typeface="Arial" pitchFamily="34" charset="0"/>
              <a:buChar char="▼"/>
            </a:pPr>
            <a:r>
              <a:rPr lang="en-US" sz="2200" dirty="0"/>
              <a:t>An online survey study was completed in order to assess opinions about term limits for members of the U.S. Congress.</a:t>
            </a:r>
          </a:p>
          <a:p>
            <a:pPr marL="342900" indent="-342900">
              <a:spcBef>
                <a:spcPct val="50000"/>
              </a:spcBef>
              <a:buClr>
                <a:srgbClr val="B58C0A"/>
              </a:buClr>
              <a:buFont typeface="Arial" pitchFamily="34" charset="0"/>
              <a:buChar char="▼"/>
            </a:pPr>
            <a:r>
              <a:rPr lang="en-US" sz="2200" dirty="0"/>
              <a:t>Panelists from our Iowa Opinion Panel (IOP) were polled in December 2020.</a:t>
            </a:r>
          </a:p>
          <a:p>
            <a:pPr marL="342900" indent="-342900">
              <a:spcBef>
                <a:spcPct val="50000"/>
              </a:spcBef>
              <a:buClr>
                <a:srgbClr val="B58C0A"/>
              </a:buClr>
              <a:buFont typeface="Arial" pitchFamily="34" charset="0"/>
              <a:buChar char="▼"/>
            </a:pPr>
            <a:r>
              <a:rPr lang="en-US" sz="2200" dirty="0"/>
              <a:t>A total of 1,940 IOP members residing in Iowa and adjacent states completed the survey.</a:t>
            </a:r>
          </a:p>
          <a:p>
            <a:pPr marL="342900" indent="-342900">
              <a:spcBef>
                <a:spcPct val="50000"/>
              </a:spcBef>
              <a:buClr>
                <a:srgbClr val="B58C0A"/>
              </a:buClr>
              <a:buFont typeface="Arial" pitchFamily="34" charset="0"/>
              <a:buChar char="▼"/>
            </a:pPr>
            <a:r>
              <a:rPr lang="en-US" sz="2200" dirty="0"/>
              <a:t>The results were examined regarding age, gender, income, education, and political party differences.</a:t>
            </a:r>
          </a:p>
          <a:p>
            <a:pPr marL="342900" indent="-342900">
              <a:spcBef>
                <a:spcPct val="50000"/>
              </a:spcBef>
              <a:buClr>
                <a:srgbClr val="B58C0A"/>
              </a:buClr>
              <a:buFont typeface="Arial" pitchFamily="34" charset="0"/>
              <a:buChar char="▼"/>
            </a:pPr>
            <a:r>
              <a:rPr lang="en-US" sz="2200" dirty="0"/>
              <a:t>There were no differences by age.</a:t>
            </a:r>
          </a:p>
          <a:p>
            <a:pPr marL="342900" indent="-342900">
              <a:spcBef>
                <a:spcPct val="50000"/>
              </a:spcBef>
              <a:buClr>
                <a:srgbClr val="B58C0A"/>
              </a:buClr>
              <a:buFont typeface="Arial" pitchFamily="34" charset="0"/>
              <a:buChar char="▼"/>
            </a:pPr>
            <a:r>
              <a:rPr lang="en-US" sz="2200" dirty="0"/>
              <a:t>Differences for the other variables were not large – about one term limit.</a:t>
            </a:r>
          </a:p>
        </p:txBody>
      </p:sp>
      <p:sp>
        <p:nvSpPr>
          <p:cNvPr id="4" name="Slide Number Placeholder 3"/>
          <p:cNvSpPr txBox="1">
            <a:spLocks noGrp="1"/>
          </p:cNvSpPr>
          <p:nvPr/>
        </p:nvSpPr>
        <p:spPr bwMode="auto">
          <a:xfrm>
            <a:off x="7239000" y="6248400"/>
            <a:ext cx="1905000" cy="457200"/>
          </a:xfrm>
          <a:prstGeom prst="rect">
            <a:avLst/>
          </a:prstGeom>
          <a:noFill/>
          <a:ln w="9525">
            <a:noFill/>
            <a:miter lim="800000"/>
            <a:headEnd/>
            <a:tailEnd/>
          </a:ln>
        </p:spPr>
        <p:txBody>
          <a:bodyPr/>
          <a:lstStyle/>
          <a:p>
            <a:pPr algn="r"/>
            <a:r>
              <a:rPr lang="en-US" altLang="ja-JP" b="0">
                <a:solidFill>
                  <a:srgbClr val="2B4C3F"/>
                </a:solidFill>
                <a:latin typeface="Times New Roman" pitchFamily="18" charset="0"/>
                <a:cs typeface="Times New Roman" pitchFamily="18" charset="0"/>
              </a:rPr>
              <a:t>▼</a:t>
            </a:r>
            <a:r>
              <a:rPr lang="ja-JP" altLang="en-US" b="0">
                <a:cs typeface="Times New Roman" pitchFamily="18" charset="0"/>
              </a:rPr>
              <a:t> </a:t>
            </a:r>
            <a:fld id="{5C32B047-0B7B-48E9-BF55-28557E4DB4F2}" type="slidenum">
              <a:rPr lang="ja-JP" altLang="en-US" b="0">
                <a:cs typeface="Times New Roman" pitchFamily="18" charset="0"/>
              </a:rPr>
              <a:pPr algn="r"/>
              <a:t>2</a:t>
            </a:fld>
            <a:endParaRPr lang="en-US" altLang="ja-JP" b="0">
              <a:cs typeface="Times New Roman" pitchFamily="18" charset="0"/>
            </a:endParaRPr>
          </a:p>
        </p:txBody>
      </p:sp>
    </p:spTree>
    <p:extLst>
      <p:ext uri="{BB962C8B-B14F-4D97-AF65-F5344CB8AC3E}">
        <p14:creationId xmlns:p14="http://schemas.microsoft.com/office/powerpoint/2010/main" val="841801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066800"/>
            <a:ext cx="9144000" cy="830997"/>
          </a:xfrm>
          <a:prstGeom prst="rect">
            <a:avLst/>
          </a:prstGeom>
          <a:solidFill>
            <a:srgbClr val="2B4C3F">
              <a:alpha val="25000"/>
            </a:srgbClr>
          </a:solidFill>
        </p:spPr>
        <p:txBody>
          <a:bodyPr wrap="square" rtlCol="0">
            <a:spAutoFit/>
          </a:bodyPr>
          <a:lstStyle/>
          <a:p>
            <a:pPr algn="ctr"/>
            <a:r>
              <a:rPr lang="en-US" sz="1600" dirty="0"/>
              <a:t>Although senators have terms that last three times longer than those of representatives, </a:t>
            </a:r>
          </a:p>
          <a:p>
            <a:pPr algn="ctr"/>
            <a:r>
              <a:rPr lang="en-US" sz="1600" dirty="0"/>
              <a:t>IOP members don't believe representatives should have three times as many terms to serve. </a:t>
            </a:r>
          </a:p>
          <a:p>
            <a:pPr algn="ctr"/>
            <a:r>
              <a:rPr lang="en-US" sz="1600" dirty="0"/>
              <a:t>Most felt fewer than five terms for either position is enough.</a:t>
            </a:r>
          </a:p>
        </p:txBody>
      </p:sp>
      <p:sp>
        <p:nvSpPr>
          <p:cNvPr id="6" name="Rectangle 4"/>
          <p:cNvSpPr txBox="1">
            <a:spLocks noChangeArrowheads="1"/>
          </p:cNvSpPr>
          <p:nvPr/>
        </p:nvSpPr>
        <p:spPr>
          <a:xfrm>
            <a:off x="0" y="152400"/>
            <a:ext cx="9144000" cy="685800"/>
          </a:xfrm>
          <a:prstGeom prst="rect">
            <a:avLst/>
          </a:prstGeom>
        </p:spPr>
        <p:txBody>
          <a:bodyPr/>
          <a:lstStyle/>
          <a:p>
            <a:pPr lvl="0" algn="ctr">
              <a:spcBef>
                <a:spcPct val="0"/>
              </a:spcBef>
              <a:defRPr/>
            </a:pPr>
            <a:r>
              <a:rPr lang="en-US" sz="2800" b="1" dirty="0">
                <a:solidFill>
                  <a:srgbClr val="003300"/>
                </a:solidFill>
                <a:latin typeface="+mj-lt"/>
                <a:ea typeface="+mj-ea"/>
                <a:cs typeface="+mj-cs"/>
              </a:rPr>
              <a:t>Term Limits</a:t>
            </a:r>
          </a:p>
        </p:txBody>
      </p:sp>
      <p:sp>
        <p:nvSpPr>
          <p:cNvPr id="7" name="Slide Number Placeholder 3"/>
          <p:cNvSpPr txBox="1">
            <a:spLocks noGrp="1"/>
          </p:cNvSpPr>
          <p:nvPr/>
        </p:nvSpPr>
        <p:spPr bwMode="auto">
          <a:xfrm>
            <a:off x="7239000" y="6248400"/>
            <a:ext cx="1905000" cy="457200"/>
          </a:xfrm>
          <a:prstGeom prst="rect">
            <a:avLst/>
          </a:prstGeom>
          <a:noFill/>
          <a:ln w="9525">
            <a:noFill/>
            <a:miter lim="800000"/>
            <a:headEnd/>
            <a:tailEnd/>
          </a:ln>
        </p:spPr>
        <p:txBody>
          <a:bodyPr/>
          <a:lstStyle/>
          <a:p>
            <a:pPr algn="r"/>
            <a:r>
              <a:rPr lang="en-US" altLang="ja-JP" b="0">
                <a:solidFill>
                  <a:srgbClr val="2B4C3F"/>
                </a:solidFill>
                <a:latin typeface="Times New Roman" pitchFamily="18" charset="0"/>
                <a:cs typeface="Times New Roman" pitchFamily="18" charset="0"/>
              </a:rPr>
              <a:t>▼</a:t>
            </a:r>
            <a:r>
              <a:rPr lang="ja-JP" altLang="en-US" b="0">
                <a:cs typeface="Times New Roman" pitchFamily="18" charset="0"/>
              </a:rPr>
              <a:t> </a:t>
            </a:r>
            <a:fld id="{5C32B047-0B7B-48E9-BF55-28557E4DB4F2}" type="slidenum">
              <a:rPr lang="ja-JP" altLang="en-US" b="0">
                <a:cs typeface="Times New Roman" pitchFamily="18" charset="0"/>
              </a:rPr>
              <a:pPr algn="r"/>
              <a:t>3</a:t>
            </a:fld>
            <a:endParaRPr lang="en-US" altLang="ja-JP" b="0">
              <a:cs typeface="Times New Roman" pitchFamily="18" charset="0"/>
            </a:endParaRPr>
          </a:p>
        </p:txBody>
      </p:sp>
      <p:sp>
        <p:nvSpPr>
          <p:cNvPr id="9" name="Rectangle 8"/>
          <p:cNvSpPr/>
          <p:nvPr/>
        </p:nvSpPr>
        <p:spPr bwMode="auto">
          <a:xfrm>
            <a:off x="6553200" y="2286000"/>
            <a:ext cx="1676400" cy="3048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a typeface="ＭＳ Ｐゴシック" pitchFamily="34" charset="-128"/>
              <a:cs typeface="Times New Roman" pitchFamily="18" charset="0"/>
            </a:endParaRPr>
          </a:p>
        </p:txBody>
      </p:sp>
      <p:pic>
        <p:nvPicPr>
          <p:cNvPr id="4" name="Picture 3">
            <a:extLst>
              <a:ext uri="{FF2B5EF4-FFF2-40B4-BE49-F238E27FC236}">
                <a16:creationId xmlns:a16="http://schemas.microsoft.com/office/drawing/2014/main" id="{77038A54-FD8D-4E11-8448-06D1103E314A}"/>
              </a:ext>
            </a:extLst>
          </p:cNvPr>
          <p:cNvPicPr>
            <a:picLocks noChangeAspect="1"/>
          </p:cNvPicPr>
          <p:nvPr/>
        </p:nvPicPr>
        <p:blipFill>
          <a:blip r:embed="rId3"/>
          <a:stretch>
            <a:fillRect/>
          </a:stretch>
        </p:blipFill>
        <p:spPr>
          <a:xfrm>
            <a:off x="228223" y="2054015"/>
            <a:ext cx="8687553" cy="3889585"/>
          </a:xfrm>
          <a:prstGeom prst="rect">
            <a:avLst/>
          </a:prstGeom>
        </p:spPr>
      </p:pic>
    </p:spTree>
    <p:extLst>
      <p:ext uri="{BB962C8B-B14F-4D97-AF65-F5344CB8AC3E}">
        <p14:creationId xmlns:p14="http://schemas.microsoft.com/office/powerpoint/2010/main" val="1789149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066800"/>
            <a:ext cx="9144000" cy="338554"/>
          </a:xfrm>
          <a:prstGeom prst="rect">
            <a:avLst/>
          </a:prstGeom>
          <a:solidFill>
            <a:srgbClr val="2B4C3F">
              <a:alpha val="25000"/>
            </a:srgbClr>
          </a:solidFill>
        </p:spPr>
        <p:txBody>
          <a:bodyPr wrap="square" rtlCol="0">
            <a:spAutoFit/>
          </a:bodyPr>
          <a:lstStyle/>
          <a:p>
            <a:pPr algn="ctr"/>
            <a:r>
              <a:rPr lang="en-US" sz="1600" dirty="0"/>
              <a:t>IOP members who responded to this survey were more likely to be Democrats.</a:t>
            </a:r>
          </a:p>
        </p:txBody>
      </p:sp>
      <p:sp>
        <p:nvSpPr>
          <p:cNvPr id="6" name="Rectangle 4"/>
          <p:cNvSpPr txBox="1">
            <a:spLocks noChangeArrowheads="1"/>
          </p:cNvSpPr>
          <p:nvPr/>
        </p:nvSpPr>
        <p:spPr>
          <a:xfrm>
            <a:off x="0" y="152400"/>
            <a:ext cx="9144000" cy="685800"/>
          </a:xfrm>
          <a:prstGeom prst="rect">
            <a:avLst/>
          </a:prstGeom>
        </p:spPr>
        <p:txBody>
          <a:bodyPr/>
          <a:lstStyle/>
          <a:p>
            <a:pPr lvl="0" algn="ctr">
              <a:spcBef>
                <a:spcPct val="0"/>
              </a:spcBef>
              <a:defRPr/>
            </a:pPr>
            <a:r>
              <a:rPr lang="en-US" sz="2800" b="1" dirty="0">
                <a:solidFill>
                  <a:srgbClr val="003300"/>
                </a:solidFill>
                <a:latin typeface="+mj-lt"/>
                <a:ea typeface="+mj-ea"/>
                <a:cs typeface="+mj-cs"/>
              </a:rPr>
              <a:t>Political Party</a:t>
            </a:r>
          </a:p>
        </p:txBody>
      </p:sp>
      <p:sp>
        <p:nvSpPr>
          <p:cNvPr id="7" name="Slide Number Placeholder 3"/>
          <p:cNvSpPr txBox="1">
            <a:spLocks noGrp="1"/>
          </p:cNvSpPr>
          <p:nvPr/>
        </p:nvSpPr>
        <p:spPr bwMode="auto">
          <a:xfrm>
            <a:off x="7239000" y="6248400"/>
            <a:ext cx="1905000" cy="457200"/>
          </a:xfrm>
          <a:prstGeom prst="rect">
            <a:avLst/>
          </a:prstGeom>
          <a:noFill/>
          <a:ln w="9525">
            <a:noFill/>
            <a:miter lim="800000"/>
            <a:headEnd/>
            <a:tailEnd/>
          </a:ln>
        </p:spPr>
        <p:txBody>
          <a:bodyPr/>
          <a:lstStyle/>
          <a:p>
            <a:pPr algn="r"/>
            <a:r>
              <a:rPr lang="en-US" altLang="ja-JP" b="0">
                <a:solidFill>
                  <a:srgbClr val="2B4C3F"/>
                </a:solidFill>
                <a:latin typeface="Times New Roman" pitchFamily="18" charset="0"/>
                <a:cs typeface="Times New Roman" pitchFamily="18" charset="0"/>
              </a:rPr>
              <a:t>▼</a:t>
            </a:r>
            <a:r>
              <a:rPr lang="ja-JP" altLang="en-US" b="0">
                <a:cs typeface="Times New Roman" pitchFamily="18" charset="0"/>
              </a:rPr>
              <a:t> </a:t>
            </a:r>
            <a:fld id="{5C32B047-0B7B-48E9-BF55-28557E4DB4F2}" type="slidenum">
              <a:rPr lang="ja-JP" altLang="en-US" b="0">
                <a:cs typeface="Times New Roman" pitchFamily="18" charset="0"/>
              </a:rPr>
              <a:pPr algn="r"/>
              <a:t>4</a:t>
            </a:fld>
            <a:endParaRPr lang="en-US" altLang="ja-JP" b="0">
              <a:cs typeface="Times New Roman" pitchFamily="18" charset="0"/>
            </a:endParaRPr>
          </a:p>
        </p:txBody>
      </p:sp>
      <p:sp>
        <p:nvSpPr>
          <p:cNvPr id="9" name="Rectangle 8"/>
          <p:cNvSpPr/>
          <p:nvPr/>
        </p:nvSpPr>
        <p:spPr bwMode="auto">
          <a:xfrm>
            <a:off x="6553200" y="2286000"/>
            <a:ext cx="1676400" cy="3048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a typeface="ＭＳ Ｐゴシック" pitchFamily="34" charset="-128"/>
              <a:cs typeface="Times New Roman" pitchFamily="18" charset="0"/>
            </a:endParaRPr>
          </a:p>
        </p:txBody>
      </p:sp>
      <p:pic>
        <p:nvPicPr>
          <p:cNvPr id="2" name="Picture 1">
            <a:extLst>
              <a:ext uri="{FF2B5EF4-FFF2-40B4-BE49-F238E27FC236}">
                <a16:creationId xmlns:a16="http://schemas.microsoft.com/office/drawing/2014/main" id="{F4C57DB1-D1DC-4358-9D4B-9E16E35F3E90}"/>
              </a:ext>
            </a:extLst>
          </p:cNvPr>
          <p:cNvPicPr>
            <a:picLocks noChangeAspect="1"/>
          </p:cNvPicPr>
          <p:nvPr/>
        </p:nvPicPr>
        <p:blipFill>
          <a:blip r:embed="rId3"/>
          <a:stretch>
            <a:fillRect/>
          </a:stretch>
        </p:blipFill>
        <p:spPr>
          <a:xfrm>
            <a:off x="225175" y="1981200"/>
            <a:ext cx="8693649" cy="3883489"/>
          </a:xfrm>
          <a:prstGeom prst="rect">
            <a:avLst/>
          </a:prstGeom>
        </p:spPr>
      </p:pic>
    </p:spTree>
    <p:extLst>
      <p:ext uri="{BB962C8B-B14F-4D97-AF65-F5344CB8AC3E}">
        <p14:creationId xmlns:p14="http://schemas.microsoft.com/office/powerpoint/2010/main" val="94989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066800"/>
            <a:ext cx="9144000" cy="584775"/>
          </a:xfrm>
          <a:prstGeom prst="rect">
            <a:avLst/>
          </a:prstGeom>
          <a:solidFill>
            <a:srgbClr val="2B4C3F">
              <a:alpha val="25000"/>
            </a:srgbClr>
          </a:solidFill>
        </p:spPr>
        <p:txBody>
          <a:bodyPr wrap="square" rtlCol="0">
            <a:spAutoFit/>
          </a:bodyPr>
          <a:lstStyle/>
          <a:p>
            <a:pPr algn="ctr"/>
            <a:r>
              <a:rPr lang="en-US" sz="1600" dirty="0"/>
              <a:t>All groups felt similarly about senators, but Democrats would prefer higher term limits for representatives than other parties prefer.</a:t>
            </a:r>
          </a:p>
        </p:txBody>
      </p:sp>
      <p:sp>
        <p:nvSpPr>
          <p:cNvPr id="6" name="Rectangle 4"/>
          <p:cNvSpPr txBox="1">
            <a:spLocks noChangeArrowheads="1"/>
          </p:cNvSpPr>
          <p:nvPr/>
        </p:nvSpPr>
        <p:spPr>
          <a:xfrm>
            <a:off x="0" y="152400"/>
            <a:ext cx="9144000" cy="685800"/>
          </a:xfrm>
          <a:prstGeom prst="rect">
            <a:avLst/>
          </a:prstGeom>
        </p:spPr>
        <p:txBody>
          <a:bodyPr/>
          <a:lstStyle/>
          <a:p>
            <a:pPr lvl="0" algn="ctr">
              <a:spcBef>
                <a:spcPct val="0"/>
              </a:spcBef>
              <a:defRPr/>
            </a:pPr>
            <a:r>
              <a:rPr lang="en-US" sz="2800" b="1" dirty="0">
                <a:solidFill>
                  <a:srgbClr val="003300"/>
                </a:solidFill>
                <a:latin typeface="+mj-lt"/>
                <a:ea typeface="+mj-ea"/>
                <a:cs typeface="+mj-cs"/>
              </a:rPr>
              <a:t>Term Limits by Political Party</a:t>
            </a:r>
          </a:p>
        </p:txBody>
      </p:sp>
      <p:sp>
        <p:nvSpPr>
          <p:cNvPr id="7" name="Slide Number Placeholder 3"/>
          <p:cNvSpPr txBox="1">
            <a:spLocks noGrp="1"/>
          </p:cNvSpPr>
          <p:nvPr/>
        </p:nvSpPr>
        <p:spPr bwMode="auto">
          <a:xfrm>
            <a:off x="7239000" y="6248400"/>
            <a:ext cx="1905000" cy="457200"/>
          </a:xfrm>
          <a:prstGeom prst="rect">
            <a:avLst/>
          </a:prstGeom>
          <a:noFill/>
          <a:ln w="9525">
            <a:noFill/>
            <a:miter lim="800000"/>
            <a:headEnd/>
            <a:tailEnd/>
          </a:ln>
        </p:spPr>
        <p:txBody>
          <a:bodyPr/>
          <a:lstStyle/>
          <a:p>
            <a:pPr algn="r"/>
            <a:r>
              <a:rPr lang="en-US" altLang="ja-JP" b="0">
                <a:solidFill>
                  <a:srgbClr val="2B4C3F"/>
                </a:solidFill>
                <a:latin typeface="Times New Roman" pitchFamily="18" charset="0"/>
                <a:cs typeface="Times New Roman" pitchFamily="18" charset="0"/>
              </a:rPr>
              <a:t>▼</a:t>
            </a:r>
            <a:r>
              <a:rPr lang="ja-JP" altLang="en-US" b="0">
                <a:cs typeface="Times New Roman" pitchFamily="18" charset="0"/>
              </a:rPr>
              <a:t> </a:t>
            </a:r>
            <a:fld id="{5C32B047-0B7B-48E9-BF55-28557E4DB4F2}" type="slidenum">
              <a:rPr lang="ja-JP" altLang="en-US" b="0">
                <a:cs typeface="Times New Roman" pitchFamily="18" charset="0"/>
              </a:rPr>
              <a:pPr algn="r"/>
              <a:t>5</a:t>
            </a:fld>
            <a:endParaRPr lang="en-US" altLang="ja-JP" b="0">
              <a:cs typeface="Times New Roman" pitchFamily="18" charset="0"/>
            </a:endParaRPr>
          </a:p>
        </p:txBody>
      </p:sp>
      <p:sp>
        <p:nvSpPr>
          <p:cNvPr id="9" name="Rectangle 8"/>
          <p:cNvSpPr/>
          <p:nvPr/>
        </p:nvSpPr>
        <p:spPr bwMode="auto">
          <a:xfrm>
            <a:off x="6553200" y="2286000"/>
            <a:ext cx="1676400" cy="3048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a typeface="ＭＳ Ｐゴシック" pitchFamily="34" charset="-128"/>
              <a:cs typeface="Times New Roman" pitchFamily="18" charset="0"/>
            </a:endParaRPr>
          </a:p>
        </p:txBody>
      </p:sp>
      <p:pic>
        <p:nvPicPr>
          <p:cNvPr id="2" name="Picture 1">
            <a:extLst>
              <a:ext uri="{FF2B5EF4-FFF2-40B4-BE49-F238E27FC236}">
                <a16:creationId xmlns:a16="http://schemas.microsoft.com/office/drawing/2014/main" id="{30A13C0C-365B-441D-A3A3-BD6C82BFB555}"/>
              </a:ext>
            </a:extLst>
          </p:cNvPr>
          <p:cNvPicPr>
            <a:picLocks noChangeAspect="1"/>
          </p:cNvPicPr>
          <p:nvPr/>
        </p:nvPicPr>
        <p:blipFill>
          <a:blip r:embed="rId3"/>
          <a:stretch>
            <a:fillRect/>
          </a:stretch>
        </p:blipFill>
        <p:spPr>
          <a:xfrm>
            <a:off x="228223" y="2054015"/>
            <a:ext cx="8687553" cy="3889585"/>
          </a:xfrm>
          <a:prstGeom prst="rect">
            <a:avLst/>
          </a:prstGeom>
        </p:spPr>
      </p:pic>
    </p:spTree>
    <p:extLst>
      <p:ext uri="{BB962C8B-B14F-4D97-AF65-F5344CB8AC3E}">
        <p14:creationId xmlns:p14="http://schemas.microsoft.com/office/powerpoint/2010/main" val="3332432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066800"/>
            <a:ext cx="9144000" cy="338554"/>
          </a:xfrm>
          <a:prstGeom prst="rect">
            <a:avLst/>
          </a:prstGeom>
          <a:solidFill>
            <a:srgbClr val="2B4C3F">
              <a:alpha val="25000"/>
            </a:srgbClr>
          </a:solidFill>
        </p:spPr>
        <p:txBody>
          <a:bodyPr wrap="square" rtlCol="0">
            <a:spAutoFit/>
          </a:bodyPr>
          <a:lstStyle/>
          <a:p>
            <a:pPr algn="ctr"/>
            <a:r>
              <a:rPr lang="en-US" sz="1600" dirty="0"/>
              <a:t>Most IOP members are women. This is consistent with other panels and survey results.</a:t>
            </a:r>
          </a:p>
        </p:txBody>
      </p:sp>
      <p:sp>
        <p:nvSpPr>
          <p:cNvPr id="6" name="Rectangle 4"/>
          <p:cNvSpPr txBox="1">
            <a:spLocks noChangeArrowheads="1"/>
          </p:cNvSpPr>
          <p:nvPr/>
        </p:nvSpPr>
        <p:spPr>
          <a:xfrm>
            <a:off x="0" y="152400"/>
            <a:ext cx="9144000" cy="685800"/>
          </a:xfrm>
          <a:prstGeom prst="rect">
            <a:avLst/>
          </a:prstGeom>
        </p:spPr>
        <p:txBody>
          <a:bodyPr/>
          <a:lstStyle/>
          <a:p>
            <a:pPr lvl="0" algn="ctr">
              <a:spcBef>
                <a:spcPct val="0"/>
              </a:spcBef>
              <a:defRPr/>
            </a:pPr>
            <a:r>
              <a:rPr lang="en-US" sz="2800" b="1" dirty="0">
                <a:solidFill>
                  <a:srgbClr val="003300"/>
                </a:solidFill>
                <a:latin typeface="+mj-lt"/>
                <a:ea typeface="+mj-ea"/>
                <a:cs typeface="+mj-cs"/>
              </a:rPr>
              <a:t>Gender</a:t>
            </a:r>
          </a:p>
        </p:txBody>
      </p:sp>
      <p:sp>
        <p:nvSpPr>
          <p:cNvPr id="7" name="Slide Number Placeholder 3"/>
          <p:cNvSpPr txBox="1">
            <a:spLocks noGrp="1"/>
          </p:cNvSpPr>
          <p:nvPr/>
        </p:nvSpPr>
        <p:spPr bwMode="auto">
          <a:xfrm>
            <a:off x="7239000" y="6248400"/>
            <a:ext cx="1905000" cy="457200"/>
          </a:xfrm>
          <a:prstGeom prst="rect">
            <a:avLst/>
          </a:prstGeom>
          <a:noFill/>
          <a:ln w="9525">
            <a:noFill/>
            <a:miter lim="800000"/>
            <a:headEnd/>
            <a:tailEnd/>
          </a:ln>
        </p:spPr>
        <p:txBody>
          <a:bodyPr/>
          <a:lstStyle/>
          <a:p>
            <a:pPr algn="r"/>
            <a:r>
              <a:rPr lang="en-US" altLang="ja-JP" b="0">
                <a:solidFill>
                  <a:srgbClr val="2B4C3F"/>
                </a:solidFill>
                <a:latin typeface="Times New Roman" pitchFamily="18" charset="0"/>
                <a:cs typeface="Times New Roman" pitchFamily="18" charset="0"/>
              </a:rPr>
              <a:t>▼</a:t>
            </a:r>
            <a:r>
              <a:rPr lang="ja-JP" altLang="en-US" b="0">
                <a:cs typeface="Times New Roman" pitchFamily="18" charset="0"/>
              </a:rPr>
              <a:t> </a:t>
            </a:r>
            <a:fld id="{5C32B047-0B7B-48E9-BF55-28557E4DB4F2}" type="slidenum">
              <a:rPr lang="ja-JP" altLang="en-US" b="0">
                <a:cs typeface="Times New Roman" pitchFamily="18" charset="0"/>
              </a:rPr>
              <a:pPr algn="r"/>
              <a:t>6</a:t>
            </a:fld>
            <a:endParaRPr lang="en-US" altLang="ja-JP" b="0">
              <a:cs typeface="Times New Roman" pitchFamily="18" charset="0"/>
            </a:endParaRPr>
          </a:p>
        </p:txBody>
      </p:sp>
      <p:sp>
        <p:nvSpPr>
          <p:cNvPr id="9" name="Rectangle 8"/>
          <p:cNvSpPr/>
          <p:nvPr/>
        </p:nvSpPr>
        <p:spPr bwMode="auto">
          <a:xfrm>
            <a:off x="6553200" y="2286000"/>
            <a:ext cx="1676400" cy="3048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a typeface="ＭＳ Ｐゴシック" pitchFamily="34" charset="-128"/>
              <a:cs typeface="Times New Roman" pitchFamily="18" charset="0"/>
            </a:endParaRPr>
          </a:p>
        </p:txBody>
      </p:sp>
      <p:pic>
        <p:nvPicPr>
          <p:cNvPr id="2" name="Picture 1">
            <a:extLst>
              <a:ext uri="{FF2B5EF4-FFF2-40B4-BE49-F238E27FC236}">
                <a16:creationId xmlns:a16="http://schemas.microsoft.com/office/drawing/2014/main" id="{02D0531A-7885-4094-8B94-91439A33B884}"/>
              </a:ext>
            </a:extLst>
          </p:cNvPr>
          <p:cNvPicPr>
            <a:picLocks noChangeAspect="1"/>
          </p:cNvPicPr>
          <p:nvPr/>
        </p:nvPicPr>
        <p:blipFill>
          <a:blip r:embed="rId3"/>
          <a:stretch>
            <a:fillRect/>
          </a:stretch>
        </p:blipFill>
        <p:spPr>
          <a:xfrm>
            <a:off x="228223" y="1977815"/>
            <a:ext cx="8687553" cy="3889585"/>
          </a:xfrm>
          <a:prstGeom prst="rect">
            <a:avLst/>
          </a:prstGeom>
        </p:spPr>
      </p:pic>
    </p:spTree>
    <p:extLst>
      <p:ext uri="{BB962C8B-B14F-4D97-AF65-F5344CB8AC3E}">
        <p14:creationId xmlns:p14="http://schemas.microsoft.com/office/powerpoint/2010/main" val="445471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066800"/>
            <a:ext cx="9144000" cy="584775"/>
          </a:xfrm>
          <a:prstGeom prst="rect">
            <a:avLst/>
          </a:prstGeom>
          <a:solidFill>
            <a:srgbClr val="2B4C3F">
              <a:alpha val="25000"/>
            </a:srgbClr>
          </a:solidFill>
        </p:spPr>
        <p:txBody>
          <a:bodyPr wrap="square" rtlCol="0">
            <a:spAutoFit/>
          </a:bodyPr>
          <a:lstStyle/>
          <a:p>
            <a:pPr algn="ctr"/>
            <a:r>
              <a:rPr lang="en-US" sz="1600" dirty="0"/>
              <a:t>Women and men feel similarly about the number of terms senators should have, but women would limit representatives' number of terms  more than men would by about 1 term (2 years).</a:t>
            </a:r>
          </a:p>
        </p:txBody>
      </p:sp>
      <p:sp>
        <p:nvSpPr>
          <p:cNvPr id="6" name="Rectangle 4"/>
          <p:cNvSpPr txBox="1">
            <a:spLocks noChangeArrowheads="1"/>
          </p:cNvSpPr>
          <p:nvPr/>
        </p:nvSpPr>
        <p:spPr>
          <a:xfrm>
            <a:off x="0" y="152400"/>
            <a:ext cx="9144000" cy="685800"/>
          </a:xfrm>
          <a:prstGeom prst="rect">
            <a:avLst/>
          </a:prstGeom>
        </p:spPr>
        <p:txBody>
          <a:bodyPr/>
          <a:lstStyle/>
          <a:p>
            <a:pPr lvl="0" algn="ctr">
              <a:spcBef>
                <a:spcPct val="0"/>
              </a:spcBef>
              <a:defRPr/>
            </a:pPr>
            <a:r>
              <a:rPr lang="en-US" sz="2800" b="1" dirty="0">
                <a:solidFill>
                  <a:srgbClr val="003300"/>
                </a:solidFill>
                <a:latin typeface="+mj-lt"/>
                <a:ea typeface="+mj-ea"/>
                <a:cs typeface="+mj-cs"/>
              </a:rPr>
              <a:t>Term Limits by Gender</a:t>
            </a:r>
          </a:p>
        </p:txBody>
      </p:sp>
      <p:sp>
        <p:nvSpPr>
          <p:cNvPr id="7" name="Slide Number Placeholder 3"/>
          <p:cNvSpPr txBox="1">
            <a:spLocks noGrp="1"/>
          </p:cNvSpPr>
          <p:nvPr/>
        </p:nvSpPr>
        <p:spPr bwMode="auto">
          <a:xfrm>
            <a:off x="7239000" y="6248400"/>
            <a:ext cx="1905000" cy="457200"/>
          </a:xfrm>
          <a:prstGeom prst="rect">
            <a:avLst/>
          </a:prstGeom>
          <a:noFill/>
          <a:ln w="9525">
            <a:noFill/>
            <a:miter lim="800000"/>
            <a:headEnd/>
            <a:tailEnd/>
          </a:ln>
        </p:spPr>
        <p:txBody>
          <a:bodyPr/>
          <a:lstStyle/>
          <a:p>
            <a:pPr algn="r"/>
            <a:r>
              <a:rPr lang="en-US" altLang="ja-JP" b="0">
                <a:solidFill>
                  <a:srgbClr val="2B4C3F"/>
                </a:solidFill>
                <a:latin typeface="Times New Roman" pitchFamily="18" charset="0"/>
                <a:cs typeface="Times New Roman" pitchFamily="18" charset="0"/>
              </a:rPr>
              <a:t>▼</a:t>
            </a:r>
            <a:r>
              <a:rPr lang="ja-JP" altLang="en-US" b="0">
                <a:cs typeface="Times New Roman" pitchFamily="18" charset="0"/>
              </a:rPr>
              <a:t> </a:t>
            </a:r>
            <a:fld id="{5C32B047-0B7B-48E9-BF55-28557E4DB4F2}" type="slidenum">
              <a:rPr lang="ja-JP" altLang="en-US" b="0">
                <a:cs typeface="Times New Roman" pitchFamily="18" charset="0"/>
              </a:rPr>
              <a:pPr algn="r"/>
              <a:t>7</a:t>
            </a:fld>
            <a:endParaRPr lang="en-US" altLang="ja-JP" b="0">
              <a:cs typeface="Times New Roman" pitchFamily="18" charset="0"/>
            </a:endParaRPr>
          </a:p>
        </p:txBody>
      </p:sp>
      <p:sp>
        <p:nvSpPr>
          <p:cNvPr id="9" name="Rectangle 8"/>
          <p:cNvSpPr/>
          <p:nvPr/>
        </p:nvSpPr>
        <p:spPr bwMode="auto">
          <a:xfrm>
            <a:off x="6553200" y="2286000"/>
            <a:ext cx="1676400" cy="3048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a typeface="ＭＳ Ｐゴシック" pitchFamily="34" charset="-128"/>
              <a:cs typeface="Times New Roman" pitchFamily="18" charset="0"/>
            </a:endParaRPr>
          </a:p>
        </p:txBody>
      </p:sp>
      <p:pic>
        <p:nvPicPr>
          <p:cNvPr id="2" name="Picture 1">
            <a:extLst>
              <a:ext uri="{FF2B5EF4-FFF2-40B4-BE49-F238E27FC236}">
                <a16:creationId xmlns:a16="http://schemas.microsoft.com/office/drawing/2014/main" id="{DA0EBF0E-5D46-406A-B60F-8DA3B1E523AD}"/>
              </a:ext>
            </a:extLst>
          </p:cNvPr>
          <p:cNvPicPr>
            <a:picLocks noChangeAspect="1"/>
          </p:cNvPicPr>
          <p:nvPr/>
        </p:nvPicPr>
        <p:blipFill>
          <a:blip r:embed="rId3"/>
          <a:stretch>
            <a:fillRect/>
          </a:stretch>
        </p:blipFill>
        <p:spPr>
          <a:xfrm>
            <a:off x="228223" y="2060111"/>
            <a:ext cx="8687553" cy="3883489"/>
          </a:xfrm>
          <a:prstGeom prst="rect">
            <a:avLst/>
          </a:prstGeom>
        </p:spPr>
      </p:pic>
    </p:spTree>
    <p:extLst>
      <p:ext uri="{BB962C8B-B14F-4D97-AF65-F5344CB8AC3E}">
        <p14:creationId xmlns:p14="http://schemas.microsoft.com/office/powerpoint/2010/main" val="1849483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066800"/>
            <a:ext cx="9144000" cy="584775"/>
          </a:xfrm>
          <a:prstGeom prst="rect">
            <a:avLst/>
          </a:prstGeom>
          <a:solidFill>
            <a:srgbClr val="2B4C3F">
              <a:alpha val="25000"/>
            </a:srgbClr>
          </a:solidFill>
        </p:spPr>
        <p:txBody>
          <a:bodyPr wrap="square" rtlCol="0">
            <a:spAutoFit/>
          </a:bodyPr>
          <a:lstStyle/>
          <a:p>
            <a:pPr algn="ctr"/>
            <a:r>
              <a:rPr lang="en-US" sz="1600" dirty="0"/>
              <a:t>37% of respondents had less than a college degree, 32% had a college degree, </a:t>
            </a:r>
          </a:p>
          <a:p>
            <a:pPr algn="ctr"/>
            <a:r>
              <a:rPr lang="en-US" sz="1600" dirty="0"/>
              <a:t>and 30% had education beyond a college degree.</a:t>
            </a:r>
          </a:p>
        </p:txBody>
      </p:sp>
      <p:sp>
        <p:nvSpPr>
          <p:cNvPr id="6" name="Rectangle 4"/>
          <p:cNvSpPr txBox="1">
            <a:spLocks noChangeArrowheads="1"/>
          </p:cNvSpPr>
          <p:nvPr/>
        </p:nvSpPr>
        <p:spPr>
          <a:xfrm>
            <a:off x="0" y="152400"/>
            <a:ext cx="9144000" cy="685800"/>
          </a:xfrm>
          <a:prstGeom prst="rect">
            <a:avLst/>
          </a:prstGeom>
        </p:spPr>
        <p:txBody>
          <a:bodyPr/>
          <a:lstStyle/>
          <a:p>
            <a:pPr lvl="0" algn="ctr">
              <a:spcBef>
                <a:spcPct val="0"/>
              </a:spcBef>
              <a:defRPr/>
            </a:pPr>
            <a:r>
              <a:rPr lang="en-US" sz="2800" b="1" dirty="0">
                <a:solidFill>
                  <a:srgbClr val="003300"/>
                </a:solidFill>
                <a:latin typeface="+mj-lt"/>
                <a:ea typeface="+mj-ea"/>
                <a:cs typeface="+mj-cs"/>
              </a:rPr>
              <a:t>Education Level</a:t>
            </a:r>
          </a:p>
        </p:txBody>
      </p:sp>
      <p:sp>
        <p:nvSpPr>
          <p:cNvPr id="7" name="Slide Number Placeholder 3"/>
          <p:cNvSpPr txBox="1">
            <a:spLocks noGrp="1"/>
          </p:cNvSpPr>
          <p:nvPr/>
        </p:nvSpPr>
        <p:spPr bwMode="auto">
          <a:xfrm>
            <a:off x="7239000" y="6248400"/>
            <a:ext cx="1905000" cy="457200"/>
          </a:xfrm>
          <a:prstGeom prst="rect">
            <a:avLst/>
          </a:prstGeom>
          <a:noFill/>
          <a:ln w="9525">
            <a:noFill/>
            <a:miter lim="800000"/>
            <a:headEnd/>
            <a:tailEnd/>
          </a:ln>
        </p:spPr>
        <p:txBody>
          <a:bodyPr/>
          <a:lstStyle/>
          <a:p>
            <a:pPr algn="r"/>
            <a:r>
              <a:rPr lang="en-US" altLang="ja-JP" b="0">
                <a:solidFill>
                  <a:srgbClr val="2B4C3F"/>
                </a:solidFill>
                <a:latin typeface="Times New Roman" pitchFamily="18" charset="0"/>
                <a:cs typeface="Times New Roman" pitchFamily="18" charset="0"/>
              </a:rPr>
              <a:t>▼</a:t>
            </a:r>
            <a:r>
              <a:rPr lang="ja-JP" altLang="en-US" b="0">
                <a:cs typeface="Times New Roman" pitchFamily="18" charset="0"/>
              </a:rPr>
              <a:t> </a:t>
            </a:r>
            <a:fld id="{5C32B047-0B7B-48E9-BF55-28557E4DB4F2}" type="slidenum">
              <a:rPr lang="ja-JP" altLang="en-US" b="0">
                <a:cs typeface="Times New Roman" pitchFamily="18" charset="0"/>
              </a:rPr>
              <a:pPr algn="r"/>
              <a:t>8</a:t>
            </a:fld>
            <a:endParaRPr lang="en-US" altLang="ja-JP" b="0">
              <a:cs typeface="Times New Roman" pitchFamily="18" charset="0"/>
            </a:endParaRPr>
          </a:p>
        </p:txBody>
      </p:sp>
      <p:sp>
        <p:nvSpPr>
          <p:cNvPr id="9" name="Rectangle 8"/>
          <p:cNvSpPr/>
          <p:nvPr/>
        </p:nvSpPr>
        <p:spPr bwMode="auto">
          <a:xfrm>
            <a:off x="6553200" y="2286000"/>
            <a:ext cx="1676400" cy="3048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a typeface="ＭＳ Ｐゴシック" pitchFamily="34" charset="-128"/>
              <a:cs typeface="Times New Roman" pitchFamily="18" charset="0"/>
            </a:endParaRPr>
          </a:p>
        </p:txBody>
      </p:sp>
      <p:pic>
        <p:nvPicPr>
          <p:cNvPr id="2" name="Picture 1">
            <a:extLst>
              <a:ext uri="{FF2B5EF4-FFF2-40B4-BE49-F238E27FC236}">
                <a16:creationId xmlns:a16="http://schemas.microsoft.com/office/drawing/2014/main" id="{F3C56771-BFAC-41D0-8010-4E9B325D9901}"/>
              </a:ext>
            </a:extLst>
          </p:cNvPr>
          <p:cNvPicPr>
            <a:picLocks noChangeAspect="1"/>
          </p:cNvPicPr>
          <p:nvPr/>
        </p:nvPicPr>
        <p:blipFill>
          <a:blip r:embed="rId3"/>
          <a:stretch>
            <a:fillRect/>
          </a:stretch>
        </p:blipFill>
        <p:spPr>
          <a:xfrm>
            <a:off x="225175" y="2060111"/>
            <a:ext cx="8693649" cy="3883489"/>
          </a:xfrm>
          <a:prstGeom prst="rect">
            <a:avLst/>
          </a:prstGeom>
        </p:spPr>
      </p:pic>
    </p:spTree>
    <p:extLst>
      <p:ext uri="{BB962C8B-B14F-4D97-AF65-F5344CB8AC3E}">
        <p14:creationId xmlns:p14="http://schemas.microsoft.com/office/powerpoint/2010/main" val="284493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1066800"/>
            <a:ext cx="9144000" cy="584775"/>
          </a:xfrm>
          <a:prstGeom prst="rect">
            <a:avLst/>
          </a:prstGeom>
          <a:solidFill>
            <a:srgbClr val="2B4C3F">
              <a:alpha val="25000"/>
            </a:srgbClr>
          </a:solidFill>
        </p:spPr>
        <p:txBody>
          <a:bodyPr wrap="square" rtlCol="0">
            <a:spAutoFit/>
          </a:bodyPr>
          <a:lstStyle/>
          <a:p>
            <a:pPr algn="ctr"/>
            <a:r>
              <a:rPr lang="en-US" sz="1600" dirty="0"/>
              <a:t>All groups felt similarly about senators, but as amount of formal education increased, </a:t>
            </a:r>
          </a:p>
          <a:p>
            <a:pPr algn="ctr"/>
            <a:r>
              <a:rPr lang="en-US" sz="1600" dirty="0"/>
              <a:t>people increased the number of terms they would prefer for representatives.</a:t>
            </a:r>
          </a:p>
        </p:txBody>
      </p:sp>
      <p:sp>
        <p:nvSpPr>
          <p:cNvPr id="6" name="Rectangle 4"/>
          <p:cNvSpPr txBox="1">
            <a:spLocks noChangeArrowheads="1"/>
          </p:cNvSpPr>
          <p:nvPr/>
        </p:nvSpPr>
        <p:spPr>
          <a:xfrm>
            <a:off x="0" y="152400"/>
            <a:ext cx="9144000" cy="685800"/>
          </a:xfrm>
          <a:prstGeom prst="rect">
            <a:avLst/>
          </a:prstGeom>
        </p:spPr>
        <p:txBody>
          <a:bodyPr/>
          <a:lstStyle/>
          <a:p>
            <a:pPr lvl="0" algn="ctr">
              <a:spcBef>
                <a:spcPct val="0"/>
              </a:spcBef>
              <a:defRPr/>
            </a:pPr>
            <a:r>
              <a:rPr lang="en-US" sz="2800" b="1" dirty="0">
                <a:solidFill>
                  <a:srgbClr val="003300"/>
                </a:solidFill>
                <a:latin typeface="+mj-lt"/>
                <a:ea typeface="+mj-ea"/>
                <a:cs typeface="+mj-cs"/>
              </a:rPr>
              <a:t>Term Limits by Education Level</a:t>
            </a:r>
          </a:p>
        </p:txBody>
      </p:sp>
      <p:sp>
        <p:nvSpPr>
          <p:cNvPr id="7" name="Slide Number Placeholder 3"/>
          <p:cNvSpPr txBox="1">
            <a:spLocks noGrp="1"/>
          </p:cNvSpPr>
          <p:nvPr/>
        </p:nvSpPr>
        <p:spPr bwMode="auto">
          <a:xfrm>
            <a:off x="7239000" y="6248400"/>
            <a:ext cx="1905000" cy="457200"/>
          </a:xfrm>
          <a:prstGeom prst="rect">
            <a:avLst/>
          </a:prstGeom>
          <a:noFill/>
          <a:ln w="9525">
            <a:noFill/>
            <a:miter lim="800000"/>
            <a:headEnd/>
            <a:tailEnd/>
          </a:ln>
        </p:spPr>
        <p:txBody>
          <a:bodyPr/>
          <a:lstStyle/>
          <a:p>
            <a:pPr algn="r"/>
            <a:r>
              <a:rPr lang="en-US" altLang="ja-JP" b="0">
                <a:solidFill>
                  <a:srgbClr val="2B4C3F"/>
                </a:solidFill>
                <a:latin typeface="Times New Roman" pitchFamily="18" charset="0"/>
                <a:cs typeface="Times New Roman" pitchFamily="18" charset="0"/>
              </a:rPr>
              <a:t>▼</a:t>
            </a:r>
            <a:r>
              <a:rPr lang="ja-JP" altLang="en-US" b="0">
                <a:cs typeface="Times New Roman" pitchFamily="18" charset="0"/>
              </a:rPr>
              <a:t> </a:t>
            </a:r>
            <a:fld id="{5C32B047-0B7B-48E9-BF55-28557E4DB4F2}" type="slidenum">
              <a:rPr lang="ja-JP" altLang="en-US" b="0">
                <a:cs typeface="Times New Roman" pitchFamily="18" charset="0"/>
              </a:rPr>
              <a:pPr algn="r"/>
              <a:t>9</a:t>
            </a:fld>
            <a:endParaRPr lang="en-US" altLang="ja-JP" b="0">
              <a:cs typeface="Times New Roman" pitchFamily="18" charset="0"/>
            </a:endParaRPr>
          </a:p>
        </p:txBody>
      </p:sp>
      <p:sp>
        <p:nvSpPr>
          <p:cNvPr id="9" name="Rectangle 8"/>
          <p:cNvSpPr/>
          <p:nvPr/>
        </p:nvSpPr>
        <p:spPr bwMode="auto">
          <a:xfrm>
            <a:off x="6553200" y="2286000"/>
            <a:ext cx="1676400" cy="3048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charset="0"/>
              <a:ea typeface="ＭＳ Ｐゴシック" pitchFamily="34" charset="-128"/>
              <a:cs typeface="Times New Roman" pitchFamily="18" charset="0"/>
            </a:endParaRPr>
          </a:p>
        </p:txBody>
      </p:sp>
      <p:pic>
        <p:nvPicPr>
          <p:cNvPr id="2" name="Picture 1">
            <a:extLst>
              <a:ext uri="{FF2B5EF4-FFF2-40B4-BE49-F238E27FC236}">
                <a16:creationId xmlns:a16="http://schemas.microsoft.com/office/drawing/2014/main" id="{AD47AE2A-375B-4E28-87AE-3D1251DDC7E8}"/>
              </a:ext>
            </a:extLst>
          </p:cNvPr>
          <p:cNvPicPr>
            <a:picLocks noChangeAspect="1"/>
          </p:cNvPicPr>
          <p:nvPr/>
        </p:nvPicPr>
        <p:blipFill>
          <a:blip r:embed="rId3"/>
          <a:stretch>
            <a:fillRect/>
          </a:stretch>
        </p:blipFill>
        <p:spPr>
          <a:xfrm>
            <a:off x="228223" y="2060111"/>
            <a:ext cx="8687553" cy="3883489"/>
          </a:xfrm>
          <a:prstGeom prst="rect">
            <a:avLst/>
          </a:prstGeom>
        </p:spPr>
      </p:pic>
    </p:spTree>
    <p:extLst>
      <p:ext uri="{BB962C8B-B14F-4D97-AF65-F5344CB8AC3E}">
        <p14:creationId xmlns:p14="http://schemas.microsoft.com/office/powerpoint/2010/main" val="578327172"/>
      </p:ext>
    </p:extLst>
  </p:cSld>
  <p:clrMapOvr>
    <a:masterClrMapping/>
  </p:clrMapOvr>
</p:sld>
</file>

<file path=ppt/theme/theme1.xml><?xml version="1.0" encoding="utf-8"?>
<a:theme xmlns:a="http://schemas.openxmlformats.org/drawingml/2006/main" name="Report Template (2)">
  <a:themeElements>
    <a:clrScheme name="Report Template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Report Template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ea typeface="ＭＳ Ｐゴシック" pitchFamily="34" charset="-128"/>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ea typeface="ＭＳ Ｐゴシック" pitchFamily="34" charset="-128"/>
            <a:cs typeface="Times New Roman" pitchFamily="18" charset="0"/>
          </a:defRPr>
        </a:defPPr>
      </a:lstStyle>
    </a:lnDef>
  </a:objectDefaults>
  <a:extraClrSchemeLst>
    <a:extraClrScheme>
      <a:clrScheme name="Report Template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eport Template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eport Template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eport Template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eport Template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eport Template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eport Template (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eport Template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eport Template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eport Template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eport Template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eport Template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ea typeface="ＭＳ Ｐゴシック" pitchFamily="34" charset="-128"/>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ea typeface="ＭＳ Ｐゴシック" pitchFamily="34" charset="-128"/>
            <a:cs typeface="Times New Roman" pitchFamily="18"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2FCB51B44D3EC4D87114DCB3E731DAB" ma:contentTypeVersion="12" ma:contentTypeDescription="Create a new document." ma:contentTypeScope="" ma:versionID="e7c76039818fd0900a380917c06cf62e">
  <xsd:schema xmlns:xsd="http://www.w3.org/2001/XMLSchema" xmlns:xs="http://www.w3.org/2001/XMLSchema" xmlns:p="http://schemas.microsoft.com/office/2006/metadata/properties" xmlns:ns2="44a837c1-1fd7-42a7-a052-83e33e57958d" xmlns:ns3="9e907493-2c64-4f14-a317-760e840760da" targetNamespace="http://schemas.microsoft.com/office/2006/metadata/properties" ma:root="true" ma:fieldsID="810aacdcefd181f8429df0d4bf32ca6b" ns2:_="" ns3:_="">
    <xsd:import namespace="44a837c1-1fd7-42a7-a052-83e33e57958d"/>
    <xsd:import namespace="9e907493-2c64-4f14-a317-760e840760d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a837c1-1fd7-42a7-a052-83e33e5795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e907493-2c64-4f14-a317-760e840760da"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9e907493-2c64-4f14-a317-760e840760da">
      <UserInfo>
        <DisplayName>Linda Kuster</DisplayName>
        <AccountId>6</AccountId>
        <AccountType/>
      </UserInfo>
    </SharedWithUsers>
  </documentManagement>
</p:properties>
</file>

<file path=customXml/itemProps1.xml><?xml version="1.0" encoding="utf-8"?>
<ds:datastoreItem xmlns:ds="http://schemas.openxmlformats.org/officeDocument/2006/customXml" ds:itemID="{505A380E-67E6-4E7C-B1B1-8E32CEE05D4A}">
  <ds:schemaRefs>
    <ds:schemaRef ds:uri="http://schemas.microsoft.com/sharepoint/v3/contenttype/forms"/>
  </ds:schemaRefs>
</ds:datastoreItem>
</file>

<file path=customXml/itemProps2.xml><?xml version="1.0" encoding="utf-8"?>
<ds:datastoreItem xmlns:ds="http://schemas.openxmlformats.org/officeDocument/2006/customXml" ds:itemID="{FEDA9A2E-293C-4A8A-9938-A05A7AA27B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a837c1-1fd7-42a7-a052-83e33e57958d"/>
    <ds:schemaRef ds:uri="9e907493-2c64-4f14-a317-760e840760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FAAC062-1E79-45FF-A3F6-83B706F703ED}">
  <ds:schemaRefs>
    <ds:schemaRef ds:uri="http://schemas.microsoft.com/office/2006/metadata/properties"/>
    <ds:schemaRef ds:uri="http://schemas.microsoft.com/office/infopath/2007/PartnerControls"/>
    <ds:schemaRef ds:uri="9e907493-2c64-4f14-a317-760e840760da"/>
  </ds:schemaRefs>
</ds:datastoreItem>
</file>

<file path=docProps/app.xml><?xml version="1.0" encoding="utf-8"?>
<Properties xmlns="http://schemas.openxmlformats.org/officeDocument/2006/extended-properties" xmlns:vt="http://schemas.openxmlformats.org/officeDocument/2006/docPropsVTypes">
  <Template>Presentation Example</Template>
  <TotalTime>235</TotalTime>
  <Words>542</Words>
  <Application>Microsoft Office PowerPoint</Application>
  <PresentationFormat>On-screen Show (4:3)</PresentationFormat>
  <Paragraphs>63</Paragraphs>
  <Slides>12</Slides>
  <Notes>12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Times New Roman</vt:lpstr>
      <vt:lpstr>Report Template (2)</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ldockery</dc:creator>
  <cp:lastModifiedBy>Lori Dockery</cp:lastModifiedBy>
  <cp:revision>20</cp:revision>
  <cp:lastPrinted>2015-09-15T15:59:27Z</cp:lastPrinted>
  <dcterms:created xsi:type="dcterms:W3CDTF">2012-11-28T21:11:43Z</dcterms:created>
  <dcterms:modified xsi:type="dcterms:W3CDTF">2021-01-13T13:40:09Z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0x01010032FCB51B44D3EC4D87114DCB3E731DAB</vt:lpwstr>
  </property>
  <property fmtid="{D5CDD505-2E9C-101B-9397-08002B2CF9AE}" pid="3" name="AuthorIds_UIVersion_1536">
    <vt:lpwstr>14</vt:lpwstr>
  </property>
</Properties>
</file>